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42.svg" ContentType="image/svg+xml"/>
  <Override PartName="/ppt/media/image44.svg" ContentType="image/svg+xml"/>
  <Override PartName="/ppt/media/image46.svg" ContentType="image/svg+xml"/>
  <Override PartName="/ppt/media/image51.svg" ContentType="image/svg+xml"/>
  <Override PartName="/ppt/media/image53.svg" ContentType="image/svg+xml"/>
  <Override PartName="/ppt/media/image55.svg" ContentType="image/svg+xml"/>
  <Override PartName="/ppt/media/image5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 id="2147483675" r:id="rId4"/>
  </p:sldMasterIdLst>
  <p:notesMasterIdLst>
    <p:notesMasterId r:id="rId6"/>
  </p:notesMasterIdLst>
  <p:sldIdLst>
    <p:sldId id="326" r:id="rId5"/>
    <p:sldId id="433" r:id="rId7"/>
    <p:sldId id="434" r:id="rId8"/>
    <p:sldId id="451" r:id="rId9"/>
    <p:sldId id="3807" r:id="rId10"/>
    <p:sldId id="438" r:id="rId11"/>
    <p:sldId id="439" r:id="rId12"/>
    <p:sldId id="443" r:id="rId13"/>
    <p:sldId id="435" r:id="rId14"/>
    <p:sldId id="3992" r:id="rId15"/>
    <p:sldId id="523" r:id="rId16"/>
    <p:sldId id="3998" r:id="rId17"/>
    <p:sldId id="497" r:id="rId18"/>
    <p:sldId id="452" r:id="rId19"/>
    <p:sldId id="3983" r:id="rId20"/>
    <p:sldId id="3985" r:id="rId21"/>
    <p:sldId id="4005" r:id="rId22"/>
    <p:sldId id="3988" r:id="rId23"/>
    <p:sldId id="3984" r:id="rId24"/>
    <p:sldId id="4010" r:id="rId25"/>
    <p:sldId id="4013" r:id="rId26"/>
    <p:sldId id="3986" r:id="rId27"/>
    <p:sldId id="4006" r:id="rId28"/>
    <p:sldId id="4007" r:id="rId29"/>
    <p:sldId id="4008" r:id="rId30"/>
    <p:sldId id="3987" r:id="rId31"/>
    <p:sldId id="4009" r:id="rId32"/>
    <p:sldId id="3989" r:id="rId33"/>
    <p:sldId id="4011" r:id="rId34"/>
    <p:sldId id="4012" r:id="rId35"/>
    <p:sldId id="4014" r:id="rId36"/>
    <p:sldId id="453" r:id="rId37"/>
    <p:sldId id="454" r:id="rId38"/>
    <p:sldId id="3991" r:id="rId39"/>
    <p:sldId id="4015" r:id="rId40"/>
    <p:sldId id="4016" r:id="rId41"/>
    <p:sldId id="4017" r:id="rId42"/>
    <p:sldId id="3994" r:id="rId43"/>
    <p:sldId id="3995" r:id="rId44"/>
    <p:sldId id="3997" r:id="rId45"/>
    <p:sldId id="3996" r:id="rId46"/>
    <p:sldId id="4004" r:id="rId47"/>
    <p:sldId id="436" r:id="rId48"/>
    <p:sldId id="408" r:id="rId49"/>
  </p:sldIdLst>
  <p:sldSz cx="12192000" cy="6858000"/>
  <p:notesSz cx="6858000" cy="9144000"/>
  <p:custDataLst>
    <p:tags r:id="rId5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王 引玉" initials="王"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AA0"/>
    <a:srgbClr val="001719"/>
    <a:srgbClr val="001315"/>
    <a:srgbClr val="00130F"/>
    <a:srgbClr val="00191B"/>
    <a:srgbClr val="001618"/>
    <a:srgbClr val="A5DBCE"/>
    <a:srgbClr val="01695F"/>
    <a:srgbClr val="43B499"/>
    <a:srgbClr val="001B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373" autoAdjust="0"/>
  </p:normalViewPr>
  <p:slideViewPr>
    <p:cSldViewPr snapToGrid="0" showGuides="1">
      <p:cViewPr varScale="1">
        <p:scale>
          <a:sx n="92" d="100"/>
          <a:sy n="92" d="100"/>
        </p:scale>
        <p:origin x="92" y="96"/>
      </p:cViewPr>
      <p:guideLst>
        <p:guide orient="horz" pos="2061"/>
        <p:guide pos="3844"/>
      </p:guideLst>
    </p:cSldViewPr>
  </p:slideViewPr>
  <p:notesTextViewPr>
    <p:cViewPr>
      <p:scale>
        <a:sx n="1" d="1"/>
        <a:sy n="1" d="1"/>
      </p:scale>
      <p:origin x="0" y="0"/>
    </p:cViewPr>
  </p:notesTextViewPr>
  <p:sorterViewPr>
    <p:cViewPr>
      <p:scale>
        <a:sx n="125" d="100"/>
        <a:sy n="125" d="100"/>
      </p:scale>
      <p:origin x="0" y="-16133"/>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4" Type="http://schemas.openxmlformats.org/officeDocument/2006/relationships/tags" Target="tags/tag42.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3D4739F-954C-4FA5-BC6D-09669D7DA52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2957CA-2428-4ADC-A35D-6C28837A5D0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t>各位老师大家好，感谢大家在百忙之中抽出宝贵时间来参加青鹿智慧课堂的操作交流活动</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F075B3D-6214-465B-A07E-DD3EFDD66A86}"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r>
              <a:rPr lang="zh-CN" altLang="en-US" dirty="0"/>
              <a:t>接下来以课例的形式演示一下青鹿智慧课堂交互功能。</a:t>
            </a:r>
            <a:endParaRPr lang="zh-CN" altLang="en-US" dirty="0"/>
          </a:p>
        </p:txBody>
      </p:sp>
      <p:sp>
        <p:nvSpPr>
          <p:cNvPr id="4" name="灯片编号占位符 3"/>
          <p:cNvSpPr>
            <a:spLocks noGrp="1"/>
          </p:cNvSpPr>
          <p:nvPr>
            <p:ph type="sldNum" sz="quarter" idx="5"/>
          </p:nvPr>
        </p:nvSpPr>
        <p:spPr/>
        <p:txBody>
          <a:bodyPr/>
          <a:lstStyle/>
          <a:p>
            <a:fld id="{681E9A06-07DF-074E-BC1C-9AF545240B18}" type="slidenum">
              <a:rPr kumimoji="1" lang="zh-CN" altLang="en-US" smtClean="0"/>
            </a:fld>
            <a:endParaRPr kumimoji="1"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5"/>
          </p:nvPr>
        </p:nvSpPr>
        <p:spPr/>
        <p:txBody>
          <a:bodyPr/>
          <a:lstStyle/>
          <a:p>
            <a:fld id="{681E9A06-07DF-074E-BC1C-9AF545240B18}"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今天我们的活动将从四个方面进行，什么是智慧课堂，青鹿智慧课堂环境介绍，教学场景功能应用演示以及最后请老师们自己来实际的操作体验一下智慧课堂互动软件。</a:t>
            </a:r>
            <a:endParaRPr lang="zh-CN" altLang="en-US" dirty="0"/>
          </a:p>
        </p:txBody>
      </p:sp>
      <p:sp>
        <p:nvSpPr>
          <p:cNvPr id="4" name="灯片编号占位符 3"/>
          <p:cNvSpPr>
            <a:spLocks noGrp="1"/>
          </p:cNvSpPr>
          <p:nvPr>
            <p:ph type="sldNum" sz="quarter" idx="10"/>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举头望明月，低头思故乡</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李白</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静夜思</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露从今夜白，月是故乡明</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杜甫</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月夜忆舍弟</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en-US" altLang="zh-CN" sz="1200" kern="100" dirty="0">
              <a:effectLst/>
              <a:latin typeface="等线" panose="02010600030101010101" charset="-122"/>
              <a:ea typeface="等线" panose="02010600030101010101" charset="-122"/>
              <a:cs typeface="Times New Roman" panose="02020603050405020304" pitchFamily="18" charset="0"/>
            </a:endParaRPr>
          </a:p>
          <a:p>
            <a:pPr indent="266700" algn="just"/>
            <a:r>
              <a:rPr lang="zh-CN" altLang="en-US" sz="1200" kern="100" dirty="0">
                <a:effectLst/>
                <a:latin typeface="等线" panose="02010600030101010101" charset="-122"/>
                <a:ea typeface="等线" panose="02010600030101010101" charset="-122"/>
                <a:cs typeface="Times New Roman" panose="02020603050405020304" pitchFamily="18" charset="0"/>
              </a:rPr>
              <a:t>春风又绿江南岸，明月何时照我还</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王安石</a:t>
            </a:r>
            <a:r>
              <a:rPr lang="en-US" altLang="zh-CN" sz="1200" kern="100" dirty="0">
                <a:effectLst/>
                <a:latin typeface="等线" panose="02010600030101010101" charset="-122"/>
                <a:ea typeface="等线" panose="02010600030101010101" charset="-122"/>
                <a:cs typeface="Times New Roman" panose="02020603050405020304" pitchFamily="18" charset="0"/>
              </a:rPr>
              <a:t>《</a:t>
            </a:r>
            <a:r>
              <a:rPr lang="zh-CN" altLang="en-US" sz="1200" kern="100" dirty="0">
                <a:effectLst/>
                <a:latin typeface="等线" panose="02010600030101010101" charset="-122"/>
                <a:ea typeface="等线" panose="02010600030101010101" charset="-122"/>
                <a:cs typeface="Times New Roman" panose="02020603050405020304" pitchFamily="18" charset="0"/>
              </a:rPr>
              <a:t>泊船瓜洲</a:t>
            </a:r>
            <a:r>
              <a:rPr lang="en-US" altLang="zh-CN" sz="1200" kern="100" dirty="0">
                <a:effectLst/>
                <a:latin typeface="等线" panose="02010600030101010101" charset="-122"/>
                <a:ea typeface="等线" panose="02010600030101010101" charset="-122"/>
                <a:cs typeface="Times New Roman" panose="02020603050405020304" pitchFamily="18" charset="0"/>
              </a:rPr>
              <a:t>》</a:t>
            </a:r>
            <a:endParaRPr lang="zh-CN" altLang="zh-CN" sz="1200" kern="100" dirty="0">
              <a:effectLst/>
              <a:latin typeface="等线" panose="02010600030101010101" charset="-122"/>
              <a:ea typeface="等线" panose="02010600030101010101" charset="-122"/>
              <a:cs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81E9A06-07DF-074E-BC1C-9AF545240B18}" type="slidenum">
              <a:rPr kumimoji="1"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1"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sym typeface="+mn-ea"/>
            </a:endParaRPr>
          </a:p>
        </p:txBody>
      </p:sp>
      <p:sp>
        <p:nvSpPr>
          <p:cNvPr id="4" name="灯片编号占位符 3"/>
          <p:cNvSpPr>
            <a:spLocks noGrp="1"/>
          </p:cNvSpPr>
          <p:nvPr>
            <p:ph type="sldNum" sz="quarter" idx="10"/>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32BB2035-B0F0-47E5-A6BD-A1CA1448047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lang="zh-CN" altLang="en-US" dirty="0">
              <a:sym typeface="+mn-ea"/>
            </a:endParaRPr>
          </a:p>
        </p:txBody>
      </p:sp>
      <p:sp>
        <p:nvSpPr>
          <p:cNvPr id="4" name="灯片编号占位符 3"/>
          <p:cNvSpPr>
            <a:spLocks noGrp="1"/>
          </p:cNvSpPr>
          <p:nvPr>
            <p:ph type="sldNum" sz="quarter" idx="10"/>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en-US" dirty="0"/>
              <a:t>首先对于老师来说，在上课的过程中，最关心的还是学生的状态。学生上课表现不积极，我教的东西他听明白了没有，他明白到了什么程度，之前老师得通过作业，考试，以及在课堂上的观察，才可以知道，但这些都太慢了。咱们一线老师的迫切需求就是怎么去实时，客观，全面的反映当前的教学状态，这也是青鹿智慧教室设计的最主要的动因。就是老师和学生之间实时的教学互动。可以通过平台在课前课后给学生发送相应文件以便于学生进行课前预习和课后复习，在课堂过程中给学生推送题目，学生及时回答，让老师知道所有学生对知识点的掌握情况。学生的答题反馈后也都会有一个数据的统计。那青鹿呢，在整个产品的易用性和便捷性的方面也做了很多努力。这就是整个我们的功能栏，也有扫码互动的方式。基本能够保证会使用电脑的老师也能够熟练的使用我们青鹿的智慧课堂。第二个关于智慧的点是针对学生的，要培养学生的智慧，关键是让学生去发现问题，通过讨论探究的方式来构想出解决问题的办法。那更重要的基础是如何让学生发自内心的去愿意学习。我们可以看到，咱们这间教室里有很多的屏，那每个屏就相当于是一个小组，一个学习岛。我们要构建的就是一个让学生主动，高高兴兴拿着自己的手机，笔记本电脑，轻松愉快的讨论，解决问题的学习环境。</a:t>
            </a:r>
            <a:endParaRPr lang="zh-CN" altLang="en-US" dirty="0"/>
          </a:p>
        </p:txBody>
      </p:sp>
      <p:sp>
        <p:nvSpPr>
          <p:cNvPr id="4" name="灯片编号占位符 3"/>
          <p:cNvSpPr>
            <a:spLocks noGrp="1"/>
          </p:cNvSpPr>
          <p:nvPr>
            <p:ph type="sldNum" sz="quarter" idx="10"/>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r>
              <a:rPr lang="zh-CN" altLang="en-US" dirty="0">
                <a:sym typeface="+mn-ea"/>
              </a:rPr>
              <a:t>研讨互动智慧教室，适用于专业课程、小班教学、多屏小组互动研讨教室、开放式预约型教室等，</a:t>
            </a:r>
            <a:r>
              <a:rPr lang="en-US" altLang="zh-CN" dirty="0">
                <a:sym typeface="+mn-ea"/>
              </a:rPr>
              <a:t>满足师生进行分组教学、主题研讨</a:t>
            </a:r>
            <a:r>
              <a:rPr lang="zh-CN" altLang="en-US" dirty="0">
                <a:sym typeface="+mn-ea"/>
              </a:rPr>
              <a:t>、</a:t>
            </a:r>
            <a:r>
              <a:rPr lang="en-US" altLang="zh-CN" dirty="0">
                <a:sym typeface="+mn-ea"/>
              </a:rPr>
              <a:t>PBL</a:t>
            </a:r>
            <a:r>
              <a:rPr lang="zh-CN" altLang="en-US" dirty="0">
                <a:sym typeface="+mn-ea"/>
              </a:rPr>
              <a:t>教学、项目制教学</a:t>
            </a:r>
            <a:r>
              <a:rPr lang="en-US" altLang="zh-CN" dirty="0">
                <a:sym typeface="+mn-ea"/>
              </a:rPr>
              <a:t>等教学活动。</a:t>
            </a:r>
            <a:endParaRPr lang="en-US" altLang="zh-CN" dirty="0"/>
          </a:p>
          <a:p>
            <a:r>
              <a:rPr lang="zh-CN" altLang="en-US" dirty="0">
                <a:solidFill>
                  <a:prstClr val="white"/>
                </a:solidFill>
                <a:latin typeface=".苹方-简" panose="020B0400000000000000" charset="-122"/>
              </a:rPr>
              <a:t>学习结果具有探究性和个性化，培养学生解决问题的综合能力和高级思维，充分体现高阶性和创新性人才培养要求</a:t>
            </a:r>
            <a:r>
              <a:rPr lang="en-US" altLang="zh-CN" dirty="0">
                <a:solidFill>
                  <a:prstClr val="white"/>
                </a:solidFill>
                <a:latin typeface=".苹方-简" panose="020B0400000000000000" charset="-122"/>
              </a:rPr>
              <a:t>.</a:t>
            </a:r>
            <a:endParaRPr lang="en-US" altLang="zh-CN" dirty="0">
              <a:solidFill>
                <a:prstClr val="white"/>
              </a:solidFill>
              <a:latin typeface=".苹方-简" panose="020B0400000000000000" charset="-122"/>
            </a:endParaRPr>
          </a:p>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E52957CA-2428-4ADC-A35D-6C28837A5D0E}" type="slidenum">
              <a:rPr kumimoji="0" lang="zh-CN" altLang="en-US" sz="1200" b="0" i="0" u="none" strike="noStrike" kern="1200" cap="none" spc="0" normalizeH="0" baseline="0" noProof="0" smtClean="0">
                <a:ln>
                  <a:noFill/>
                </a:ln>
                <a:solidFill>
                  <a:prstClr val="black"/>
                </a:solidFill>
                <a:effectLst/>
                <a:uLnTx/>
                <a:uFillTx/>
                <a:latin typeface="等线" panose="02010600030101010101" charset="-122"/>
                <a:ea typeface="等线" panose="02010600030101010101" charset="-122"/>
                <a:cs typeface="+mn-cs"/>
              </a:rPr>
            </a:fld>
            <a:endParaRPr kumimoji="0" lang="zh-CN" altLang="en-US" sz="12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sym typeface="+mn-ea"/>
              </a:rPr>
              <a:t>对于老师们来说，最常用到的就是教师电脑端软件了。在智慧教室中，它安装在教师授课一体机上，老师们上课前登录软件，就可以看到互动软件的功能侧边栏。包括屏幕广播、批注、截屏提问、随机挑人、随堂测验等老师们常用的课堂互动功能。稍后的环节会为大家做详细的演示。</a:t>
            </a:r>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学生使用青鹿智慧课堂软件来接收老师下发的提问，学生可以将</a:t>
            </a:r>
            <a:r>
              <a:rPr lang="en-US" altLang="zh-CN" dirty="0"/>
              <a:t>APP</a:t>
            </a:r>
            <a:r>
              <a:rPr lang="zh-CN" altLang="en-US" dirty="0"/>
              <a:t>安装在手机、平板、或者笔记本电脑上，只要连上教室的青鹿</a:t>
            </a:r>
            <a:r>
              <a:rPr lang="en-US" altLang="zh-CN" dirty="0" err="1"/>
              <a:t>WiFi</a:t>
            </a:r>
            <a:r>
              <a:rPr lang="zh-CN" altLang="en-US" dirty="0"/>
              <a:t>，就可以参与到智慧课堂互动当中来。</a:t>
            </a:r>
            <a:endParaRPr lang="en-US" altLang="zh-CN" dirty="0"/>
          </a:p>
          <a:p>
            <a:endParaRPr lang="en-US" altLang="zh-CN" dirty="0"/>
          </a:p>
          <a:p>
            <a:r>
              <a:rPr lang="zh-CN" altLang="en-US" dirty="0"/>
              <a:t>此外，学生还有一种更加便捷的登录方式。就是使用微信扫一扫教师软件生成的二维码，快速的加入到课堂中来。</a:t>
            </a:r>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dirty="0">
                <a:sym typeface="+mn-ea"/>
              </a:rPr>
              <a:t>接下来我将</a:t>
            </a:r>
            <a:r>
              <a:rPr lang="zh-CN" altLang="en-US" baseline="0" dirty="0">
                <a:sym typeface="+mn-ea"/>
              </a:rPr>
              <a:t>为老师们演示智慧课堂软件的操作。</a:t>
            </a:r>
            <a:endParaRPr lang="zh-CN" altLang="en-US" dirty="0">
              <a:sym typeface="+mn-ea"/>
            </a:endParaRPr>
          </a:p>
        </p:txBody>
      </p:sp>
      <p:sp>
        <p:nvSpPr>
          <p:cNvPr id="4" name="灯片编号占位符 3"/>
          <p:cNvSpPr>
            <a:spLocks noGrp="1"/>
          </p:cNvSpPr>
          <p:nvPr>
            <p:ph type="sldNum" sz="quarter" idx="10"/>
          </p:nvPr>
        </p:nvSpPr>
        <p:spPr/>
        <p:txBody>
          <a:bodyPr/>
          <a:lstStyle/>
          <a:p>
            <a:fld id="{E52957CA-2428-4ADC-A35D-6C28837A5D0E}"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首先来简单介绍一下，智慧课堂的互动功能，可以在哪些教学场景中应用。</a:t>
            </a:r>
            <a:endParaRPr lang="en-US" altLang="zh-CN" dirty="0"/>
          </a:p>
          <a:p>
            <a:endParaRPr lang="en-US" altLang="zh-CN" dirty="0"/>
          </a:p>
          <a:p>
            <a:r>
              <a:rPr lang="zh-CN" altLang="en-US" dirty="0"/>
              <a:t>首先是老师的讲授课。在知识讲授课上，常常会出现学生注意力下降，学生对知识点的掌握情况不能快速反馈给老师等情况。那么在讲授的过程中，就可以使用智慧课堂的一些交互功能。比如随机挑人</a:t>
            </a:r>
            <a:r>
              <a:rPr lang="zh-CN" altLang="en-US" baseline="0" dirty="0"/>
              <a:t>让学生注意力回归课堂，临时有题目想要考察学生，可以使用截屏提问，通过互动让讲授课更加高效和有参与感。</a:t>
            </a:r>
            <a:endParaRPr lang="en-US" altLang="zh-CN" baseline="0" dirty="0"/>
          </a:p>
          <a:p>
            <a:r>
              <a:rPr lang="zh-CN" altLang="en-US" baseline="0" dirty="0"/>
              <a:t>其次是学生的汇报课。以往学生需要将自己汇报的内容拷贝到电脑上，在智慧课堂中只需要老师使用学生演示按钮，就可将汇报学生的手机内容调取到大屏上来，学生在自己的手机上打开汇报内容即可。</a:t>
            </a:r>
            <a:endParaRPr lang="en-US" altLang="zh-CN" baseline="0" dirty="0"/>
          </a:p>
          <a:p>
            <a:r>
              <a:rPr lang="zh-CN" altLang="en-US" baseline="0" dirty="0"/>
              <a:t>第三种是课堂上的随堂测验课，如果老师们想要进行随堂测验或者题目练习课，那么课前在平台上传随堂测验试题，课上下发给学生，学生就可以在</a:t>
            </a:r>
            <a:r>
              <a:rPr lang="en-US" altLang="zh-CN" baseline="0" dirty="0"/>
              <a:t>APP</a:t>
            </a:r>
            <a:r>
              <a:rPr lang="zh-CN" altLang="en-US" baseline="0" dirty="0"/>
              <a:t>上进行作答。</a:t>
            </a:r>
            <a:endParaRPr lang="en-US" altLang="zh-CN" baseline="0" dirty="0"/>
          </a:p>
        </p:txBody>
      </p:sp>
      <p:sp>
        <p:nvSpPr>
          <p:cNvPr id="4" name="灯片编号占位符 3"/>
          <p:cNvSpPr>
            <a:spLocks noGrp="1"/>
          </p:cNvSpPr>
          <p:nvPr>
            <p:ph type="sldNum" sz="quarter" idx="10"/>
          </p:nvPr>
        </p:nvSpPr>
        <p:spPr/>
        <p:txBody>
          <a:bodyPr/>
          <a:lstStyle/>
          <a:p>
            <a:fld id="{E52957CA-2428-4ADC-A35D-6C28837A5D0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image" Target="../media/image4.png"/><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grpSp>
        <p:nvGrpSpPr>
          <p:cNvPr id="2" name="Group 6"/>
          <p:cNvGrpSpPr/>
          <p:nvPr userDrawn="1"/>
        </p:nvGrpSpPr>
        <p:grpSpPr>
          <a:xfrm>
            <a:off x="10322732" y="6193500"/>
            <a:ext cx="1907908" cy="229870"/>
            <a:chOff x="9093718" y="6496040"/>
            <a:chExt cx="3098282" cy="241287"/>
          </a:xfrm>
        </p:grpSpPr>
        <p:sp>
          <p:nvSpPr>
            <p:cNvPr id="4" name="TextBox 7"/>
            <p:cNvSpPr txBox="1"/>
            <p:nvPr userDrawn="1"/>
          </p:nvSpPr>
          <p:spPr>
            <a:xfrm>
              <a:off x="9093718" y="6496040"/>
              <a:ext cx="2813077" cy="241287"/>
            </a:xfrm>
            <a:prstGeom prst="rect">
              <a:avLst/>
            </a:prstGeom>
            <a:noFill/>
          </p:spPr>
          <p:txBody>
            <a:bodyPr wrap="square" rtlCol="0">
              <a:spAutoFit/>
            </a:bodyPr>
            <a:lstStyle/>
            <a:p>
              <a:pPr algn="dist"/>
              <a:r>
                <a:rPr lang="zh-CN" altLang="en-US" sz="900" dirty="0">
                  <a:solidFill>
                    <a:schemeClr val="bg1">
                      <a:alpha val="85000"/>
                    </a:schemeClr>
                  </a:solidFill>
                  <a:latin typeface="+mj-lt"/>
                  <a:ea typeface="宋体" panose="02010600030101010101" pitchFamily="2" charset="-122"/>
                  <a:cs typeface="Lato" panose="020F0502020204030203" pitchFamily="34" charset="0"/>
                </a:rPr>
                <a:t>广州青鹿教育科技有限公司</a:t>
              </a:r>
              <a:endParaRPr lang="zh-CN" altLang="en-US" sz="900" dirty="0">
                <a:solidFill>
                  <a:schemeClr val="bg1">
                    <a:alpha val="85000"/>
                  </a:schemeClr>
                </a:solidFill>
                <a:latin typeface="+mj-lt"/>
                <a:ea typeface="宋体" panose="02010600030101010101" pitchFamily="2" charset="-122"/>
                <a:cs typeface="Lato" panose="020F0502020204030203" pitchFamily="34" charset="0"/>
              </a:endParaRPr>
            </a:p>
          </p:txBody>
        </p:sp>
        <p:sp>
          <p:nvSpPr>
            <p:cNvPr id="10" name="Rectangle 8"/>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标题 12"/>
          <p:cNvSpPr>
            <a:spLocks noGrp="1"/>
          </p:cNvSpPr>
          <p:nvPr>
            <p:ph type="title" hasCustomPrompt="1"/>
          </p:nvPr>
        </p:nvSpPr>
        <p:spPr>
          <a:xfrm>
            <a:off x="690559" y="1539605"/>
            <a:ext cx="5055628" cy="549297"/>
          </a:xfrm>
        </p:spPr>
        <p:txBody>
          <a:bodyPr/>
          <a:lstStyle>
            <a:lvl1pPr>
              <a:defRPr sz="3050" b="1">
                <a:gradFill>
                  <a:gsLst>
                    <a:gs pos="0">
                      <a:srgbClr val="A5DBCE"/>
                    </a:gs>
                    <a:gs pos="75000">
                      <a:srgbClr val="228F7C"/>
                    </a:gs>
                    <a:gs pos="100000">
                      <a:srgbClr val="43B499"/>
                    </a:gs>
                  </a:gsLst>
                  <a:lin ang="5400000" scaled="0"/>
                </a:gradFill>
                <a:latin typeface="微软雅黑" panose="020B0503020204020204" charset="-122"/>
                <a:ea typeface="微软雅黑" panose="020B0503020204020204" charset="-122"/>
              </a:defRPr>
            </a:lvl1pPr>
          </a:lstStyle>
          <a:p>
            <a:r>
              <a:rPr lang="zh-CN" altLang="en-US"/>
              <a:t>输入标题</a:t>
            </a:r>
            <a:endParaRPr lang="zh-CN" altLang="en-US"/>
          </a:p>
        </p:txBody>
      </p:sp>
      <p:sp>
        <p:nvSpPr>
          <p:cNvPr id="14" name="文本占位符 13"/>
          <p:cNvSpPr>
            <a:spLocks noGrp="1"/>
          </p:cNvSpPr>
          <p:nvPr>
            <p:ph type="body" sz="quarter" idx="3" hasCustomPrompt="1"/>
          </p:nvPr>
        </p:nvSpPr>
        <p:spPr>
          <a:xfrm>
            <a:off x="690559" y="2134879"/>
            <a:ext cx="3016015" cy="3372008"/>
          </a:xfrm>
          <a:noFill/>
        </p:spPr>
        <p:txBody>
          <a:bodyPr vert="horz" anchor="t" anchorCtr="0"/>
          <a:lstStyle>
            <a:lvl1pPr marL="0" indent="0" algn="l" fontAlgn="t">
              <a:buNone/>
              <a:defRPr sz="1525">
                <a:solidFill>
                  <a:schemeClr val="bg1"/>
                </a:solidFill>
                <a:latin typeface="微软雅黑" panose="020B0503020204020204" charset="-122"/>
                <a:ea typeface="微软雅黑" panose="020B0503020204020204" charset="-122"/>
              </a:defRPr>
            </a:lvl1pPr>
            <a:lvl2pPr marL="435610" indent="0">
              <a:buNone/>
              <a:defRPr sz="2285"/>
            </a:lvl2pPr>
            <a:lvl3pPr marL="871220" indent="0">
              <a:buNone/>
              <a:defRPr sz="1905"/>
            </a:lvl3pPr>
            <a:lvl4pPr marL="1306830" indent="0">
              <a:buNone/>
              <a:defRPr sz="1715"/>
            </a:lvl4pPr>
            <a:lvl5pPr marL="1741805" indent="0">
              <a:buNone/>
              <a:defRPr sz="1715"/>
            </a:lvl5pPr>
            <a:lvl6pPr marL="2178050" indent="0">
              <a:buNone/>
              <a:defRPr sz="1715"/>
            </a:lvl6pPr>
            <a:lvl7pPr marL="2613660" indent="0">
              <a:buNone/>
              <a:defRPr sz="1715"/>
            </a:lvl7pPr>
            <a:lvl8pPr marL="3049270" indent="0">
              <a:buNone/>
              <a:defRPr sz="1715"/>
            </a:lvl8pPr>
            <a:lvl9pPr marL="3484880" indent="0">
              <a:buNone/>
              <a:defRPr sz="1715"/>
            </a:lvl9pPr>
          </a:lstStyle>
          <a:p>
            <a:pPr lvl="0"/>
            <a:r>
              <a:rPr lang="zh-CN" altLang="en-US"/>
              <a:t>文字内容</a:t>
            </a:r>
            <a:endParaRPr lang="zh-CN" altLang="en-US"/>
          </a:p>
        </p:txBody>
      </p:sp>
      <p:pic>
        <p:nvPicPr>
          <p:cNvPr id="15" name="图片 14" descr="5666666666"/>
          <p:cNvPicPr>
            <a:picLocks noChangeAspect="1"/>
          </p:cNvPicPr>
          <p:nvPr userDrawn="1"/>
        </p:nvPicPr>
        <p:blipFill>
          <a:blip r:embed="rId2"/>
          <a:stretch>
            <a:fillRect/>
          </a:stretch>
        </p:blipFill>
        <p:spPr>
          <a:xfrm>
            <a:off x="693420" y="633095"/>
            <a:ext cx="1708785" cy="349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5_内容页2">
    <p:spTree>
      <p:nvGrpSpPr>
        <p:cNvPr id="1" name=""/>
        <p:cNvGrpSpPr/>
        <p:nvPr/>
      </p:nvGrpSpPr>
      <p:grpSpPr>
        <a:xfrm>
          <a:off x="0" y="0"/>
          <a:ext cx="0" cy="0"/>
          <a:chOff x="0" y="0"/>
          <a:chExt cx="0" cy="0"/>
        </a:xfrm>
      </p:grpSpPr>
      <p:sp>
        <p:nvSpPr>
          <p:cNvPr id="8" name="文本占位符 15"/>
          <p:cNvSpPr>
            <a:spLocks noGrp="1"/>
          </p:cNvSpPr>
          <p:nvPr>
            <p:ph type="body" sz="quarter" idx="15" hasCustomPrompt="1"/>
          </p:nvPr>
        </p:nvSpPr>
        <p:spPr>
          <a:xfrm>
            <a:off x="9231856" y="6510798"/>
            <a:ext cx="2563905" cy="219904"/>
          </a:xfrm>
        </p:spPr>
        <p:txBody>
          <a:bodyPr anchor="ctr">
            <a:noAutofit/>
          </a:bodyPr>
          <a:lstStyle>
            <a:lvl1pPr marL="0" indent="0" algn="r">
              <a:buNone/>
              <a:defRPr sz="1000">
                <a:solidFill>
                  <a:schemeClr val="tx1">
                    <a:alpha val="10000"/>
                  </a:schemeClr>
                </a:solidFill>
                <a:latin typeface="微软雅黑" panose="020B0503020204020204" charset="-122"/>
                <a:ea typeface="微软雅黑" panose="020B0503020204020204" charset="-122"/>
              </a:defRPr>
            </a:lvl1pPr>
          </a:lstStyle>
          <a:p>
            <a:r>
              <a:rPr lang="en-US" altLang="zh-CN" dirty="0" err="1"/>
              <a:t>Qinglu</a:t>
            </a:r>
            <a:r>
              <a:rPr lang="en-US" altLang="zh-CN" dirty="0"/>
              <a:t> Education Technology Co., Ltd. </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封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内容页2">
    <p:spTree>
      <p:nvGrpSpPr>
        <p:cNvPr id="1" name=""/>
        <p:cNvGrpSpPr/>
        <p:nvPr/>
      </p:nvGrpSpPr>
      <p:grpSpPr>
        <a:xfrm>
          <a:off x="0" y="0"/>
          <a:ext cx="0" cy="0"/>
          <a:chOff x="0" y="0"/>
          <a:chExt cx="0" cy="0"/>
        </a:xfrm>
      </p:grpSpPr>
      <p:sp>
        <p:nvSpPr>
          <p:cNvPr id="8" name="文本占位符 15"/>
          <p:cNvSpPr>
            <a:spLocks noGrp="1"/>
          </p:cNvSpPr>
          <p:nvPr>
            <p:ph type="body" sz="quarter" idx="15" hasCustomPrompt="1"/>
          </p:nvPr>
        </p:nvSpPr>
        <p:spPr>
          <a:xfrm>
            <a:off x="9231856" y="6510798"/>
            <a:ext cx="2563905" cy="219904"/>
          </a:xfrm>
        </p:spPr>
        <p:txBody>
          <a:bodyPr anchor="ctr">
            <a:noAutofit/>
          </a:bodyPr>
          <a:lstStyle>
            <a:lvl1pPr marL="0" indent="0" algn="r">
              <a:buNone/>
              <a:defRPr sz="1000">
                <a:solidFill>
                  <a:schemeClr val="tx1">
                    <a:alpha val="10000"/>
                  </a:schemeClr>
                </a:solidFill>
                <a:latin typeface="微软雅黑" panose="020B0503020204020204" charset="-122"/>
                <a:ea typeface="微软雅黑" panose="020B0503020204020204" charset="-122"/>
              </a:defRPr>
            </a:lvl1pPr>
          </a:lstStyle>
          <a:p>
            <a:r>
              <a:rPr lang="en-US" altLang="zh-CN" dirty="0" err="1"/>
              <a:t>Qinglu</a:t>
            </a:r>
            <a:r>
              <a:rPr lang="en-US" altLang="zh-CN" dirty="0"/>
              <a:t> Education Technology Co., Ltd. </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3_内容页2">
    <p:spTree>
      <p:nvGrpSpPr>
        <p:cNvPr id="1" name=""/>
        <p:cNvGrpSpPr/>
        <p:nvPr/>
      </p:nvGrpSpPr>
      <p:grpSpPr>
        <a:xfrm>
          <a:off x="0" y="0"/>
          <a:ext cx="0" cy="0"/>
          <a:chOff x="0" y="0"/>
          <a:chExt cx="0" cy="0"/>
        </a:xfrm>
      </p:grpSpPr>
      <p:sp>
        <p:nvSpPr>
          <p:cNvPr id="8" name="文本占位符 15"/>
          <p:cNvSpPr>
            <a:spLocks noGrp="1"/>
          </p:cNvSpPr>
          <p:nvPr>
            <p:ph type="body" sz="quarter" idx="15" hasCustomPrompt="1"/>
          </p:nvPr>
        </p:nvSpPr>
        <p:spPr>
          <a:xfrm>
            <a:off x="9231856" y="6510798"/>
            <a:ext cx="2563905" cy="219904"/>
          </a:xfrm>
        </p:spPr>
        <p:txBody>
          <a:bodyPr anchor="ctr">
            <a:noAutofit/>
          </a:bodyPr>
          <a:lstStyle>
            <a:lvl1pPr marL="0" indent="0" algn="r">
              <a:buNone/>
              <a:defRPr sz="1000">
                <a:solidFill>
                  <a:schemeClr val="tx1">
                    <a:alpha val="10000"/>
                  </a:schemeClr>
                </a:solidFill>
                <a:latin typeface="微软雅黑" panose="020B0503020204020204" charset="-122"/>
                <a:ea typeface="微软雅黑" panose="020B0503020204020204" charset="-122"/>
              </a:defRPr>
            </a:lvl1pPr>
          </a:lstStyle>
          <a:p>
            <a:r>
              <a:rPr lang="en-US" altLang="zh-CN" dirty="0" err="1"/>
              <a:t>Qinglu</a:t>
            </a:r>
            <a:r>
              <a:rPr lang="en-US" altLang="zh-CN" dirty="0"/>
              <a:t> Education Technology Co., Ltd. </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内容页2">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内容页">
    <p:spTree>
      <p:nvGrpSpPr>
        <p:cNvPr id="1" name=""/>
        <p:cNvGrpSpPr/>
        <p:nvPr/>
      </p:nvGrpSpPr>
      <p:grpSpPr>
        <a:xfrm>
          <a:off x="0" y="0"/>
          <a:ext cx="0" cy="0"/>
          <a:chOff x="0" y="0"/>
          <a:chExt cx="0" cy="0"/>
        </a:xfrm>
      </p:grpSpPr>
      <p:grpSp>
        <p:nvGrpSpPr>
          <p:cNvPr id="7" name="Group 6"/>
          <p:cNvGrpSpPr/>
          <p:nvPr userDrawn="1"/>
        </p:nvGrpSpPr>
        <p:grpSpPr>
          <a:xfrm>
            <a:off x="13070901" y="8661389"/>
            <a:ext cx="2388825" cy="230832"/>
            <a:chOff x="9803175" y="6496040"/>
            <a:chExt cx="2388825" cy="230791"/>
          </a:xfrm>
        </p:grpSpPr>
        <p:sp>
          <p:nvSpPr>
            <p:cNvPr id="8" name="TextBox 7"/>
            <p:cNvSpPr txBox="1"/>
            <p:nvPr userDrawn="1"/>
          </p:nvSpPr>
          <p:spPr>
            <a:xfrm>
              <a:off x="9803175" y="6496040"/>
              <a:ext cx="2103754" cy="230791"/>
            </a:xfrm>
            <a:prstGeom prst="rect">
              <a:avLst/>
            </a:prstGeom>
            <a:noFill/>
          </p:spPr>
          <p:txBody>
            <a:bodyPr wrap="square" rtlCol="0">
              <a:spAutoFit/>
            </a:bodyPr>
            <a:lstStyle/>
            <a:p>
              <a:pPr algn="dist"/>
              <a:r>
                <a:rPr lang="zh-CN" altLang="en-US" sz="900" dirty="0">
                  <a:solidFill>
                    <a:schemeClr val="bg1">
                      <a:alpha val="85000"/>
                    </a:schemeClr>
                  </a:solidFill>
                  <a:latin typeface="+mj-lt"/>
                  <a:ea typeface="宋体" panose="02010600030101010101" pitchFamily="2" charset="-122"/>
                  <a:cs typeface="Lato" panose="020F0502020204030203" pitchFamily="34" charset="0"/>
                </a:rPr>
                <a:t>广州青鹿教育科技有限公司</a:t>
              </a:r>
              <a:endParaRPr lang="zh-CN" altLang="en-US" sz="900" dirty="0">
                <a:solidFill>
                  <a:schemeClr val="bg1">
                    <a:alpha val="85000"/>
                  </a:schemeClr>
                </a:solidFill>
                <a:latin typeface="+mj-lt"/>
                <a:ea typeface="宋体" panose="02010600030101010101" pitchFamily="2" charset="-122"/>
                <a:cs typeface="Lato" panose="020F0502020204030203" pitchFamily="34" charset="0"/>
              </a:endParaRPr>
            </a:p>
          </p:txBody>
        </p:sp>
        <p:sp>
          <p:nvSpPr>
            <p:cNvPr id="9" name="Rectangle 8"/>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2" name="标题 11"/>
          <p:cNvSpPr>
            <a:spLocks noGrp="1"/>
          </p:cNvSpPr>
          <p:nvPr>
            <p:ph type="title" hasCustomPrompt="1"/>
          </p:nvPr>
        </p:nvSpPr>
        <p:spPr>
          <a:xfrm>
            <a:off x="631745" y="321366"/>
            <a:ext cx="9969580" cy="576681"/>
          </a:xfrm>
        </p:spPr>
        <p:txBody>
          <a:bodyPr/>
          <a:lstStyle>
            <a:lvl1pPr>
              <a:defRPr sz="3200" b="1">
                <a:solidFill>
                  <a:schemeClr val="bg1"/>
                </a:solidFill>
                <a:latin typeface="微软雅黑" panose="020B0503020204020204" charset="-122"/>
                <a:ea typeface="微软雅黑" panose="020B0503020204020204" charset="-122"/>
              </a:defRPr>
            </a:lvl1pPr>
          </a:lstStyle>
          <a:p>
            <a:r>
              <a:rPr lang="zh-CN" altLang="en-US" dirty="0"/>
              <a:t>输入标题</a:t>
            </a:r>
            <a:endParaRPr lang="zh-CN" altLang="en-US" dirty="0"/>
          </a:p>
        </p:txBody>
      </p:sp>
      <p:sp>
        <p:nvSpPr>
          <p:cNvPr id="10" name="矩形 9"/>
          <p:cNvSpPr/>
          <p:nvPr userDrawn="1"/>
        </p:nvSpPr>
        <p:spPr>
          <a:xfrm>
            <a:off x="731202" y="898047"/>
            <a:ext cx="1111251" cy="45719"/>
          </a:xfrm>
          <a:prstGeom prst="rect">
            <a:avLst/>
          </a:prstGeom>
          <a:solidFill>
            <a:srgbClr val="EED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rgbClr val="EED898"/>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pic>
        <p:nvPicPr>
          <p:cNvPr id="2050" name="图片 6" descr="未标题-21111111111"/>
          <p:cNvPicPr>
            <a:picLocks noChangeAspect="1"/>
          </p:cNvPicPr>
          <p:nvPr userDrawn="1"/>
        </p:nvPicPr>
        <p:blipFill>
          <a:blip r:embed="rId2"/>
          <a:srcRect t="1654" b="1743"/>
          <a:stretch>
            <a:fillRect/>
          </a:stretch>
        </p:blipFill>
        <p:spPr>
          <a:xfrm>
            <a:off x="0" y="-46037"/>
            <a:ext cx="12204700" cy="6935787"/>
          </a:xfrm>
          <a:prstGeom prst="rect">
            <a:avLst/>
          </a:prstGeom>
          <a:noFill/>
          <a:ln w="9525">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bg>
      <p:bgPr>
        <a:gradFill rotWithShape="0">
          <a:gsLst>
            <a:gs pos="0">
              <a:srgbClr val="FCFDFE">
                <a:alpha val="100000"/>
              </a:srgbClr>
            </a:gs>
            <a:gs pos="74001">
              <a:srgbClr val="E0F1F2">
                <a:alpha val="100000"/>
              </a:srgbClr>
            </a:gs>
            <a:gs pos="83000">
              <a:srgbClr val="E0F1F2">
                <a:alpha val="100000"/>
              </a:srgbClr>
            </a:gs>
            <a:gs pos="100000">
              <a:srgbClr val="EBF6F7">
                <a:alpha val="100000"/>
              </a:srgbClr>
            </a:gs>
          </a:gsLst>
          <a:lin ang="5400000"/>
          <a:tileRect/>
        </a:gradFill>
        <a:effectLst/>
      </p:bgPr>
    </p:bg>
    <p:spTree>
      <p:nvGrpSpPr>
        <p:cNvPr id="1" name=""/>
        <p:cNvGrpSpPr/>
        <p:nvPr/>
      </p:nvGrpSpPr>
      <p:grpSpPr>
        <a:xfrm>
          <a:off x="0" y="0"/>
          <a:ext cx="0" cy="0"/>
          <a:chOff x="0" y="0"/>
          <a:chExt cx="0" cy="0"/>
        </a:xfrm>
      </p:grpSpPr>
      <p:grpSp>
        <p:nvGrpSpPr>
          <p:cNvPr id="3074" name="Group 6"/>
          <p:cNvGrpSpPr/>
          <p:nvPr userDrawn="1"/>
        </p:nvGrpSpPr>
        <p:grpSpPr>
          <a:xfrm>
            <a:off x="9761538" y="6253163"/>
            <a:ext cx="2460625" cy="246062"/>
            <a:chOff x="9731420" y="6496040"/>
            <a:chExt cx="2460580" cy="245110"/>
          </a:xfrm>
        </p:grpSpPr>
        <p:sp>
          <p:nvSpPr>
            <p:cNvPr id="6" name="TextBox 7"/>
            <p:cNvSpPr txBox="1"/>
            <p:nvPr userDrawn="1"/>
          </p:nvSpPr>
          <p:spPr>
            <a:xfrm>
              <a:off x="9731420" y="6496040"/>
              <a:ext cx="2103755" cy="245110"/>
            </a:xfrm>
            <a:prstGeom prst="rect">
              <a:avLst/>
            </a:prstGeom>
            <a:noFill/>
          </p:spPr>
          <p:txBody>
            <a:bodyPr wrap="square" rtlCol="0">
              <a:spAutoFit/>
            </a:bodyPr>
            <a:lstStyle/>
            <a:p>
              <a:pPr algn="dist" fontAlgn="base"/>
              <a:r>
                <a:rPr lang="zh-CN" altLang="en-US" sz="1000" strike="noStrike" noProof="1">
                  <a:solidFill>
                    <a:schemeClr val="bg2">
                      <a:lumMod val="50000"/>
                      <a:alpha val="85000"/>
                    </a:schemeClr>
                  </a:solidFill>
                  <a:latin typeface="思源黑体 CN Medium" panose="020B0600000000000000" charset="-122"/>
                  <a:ea typeface="思源黑体 CN Medium" panose="020B0600000000000000" charset="-122"/>
                  <a:cs typeface="Lato" panose="020F0502020204030203" pitchFamily="34" charset="0"/>
                </a:rPr>
                <a:t>广州青鹿教育科技有限公司</a:t>
              </a:r>
              <a:endParaRPr lang="zh-CN" altLang="en-US" sz="1000" strike="noStrike" noProof="1">
                <a:solidFill>
                  <a:schemeClr val="bg2">
                    <a:lumMod val="50000"/>
                    <a:alpha val="85000"/>
                  </a:schemeClr>
                </a:solidFill>
                <a:latin typeface="思源黑体 CN Medium" panose="020B0600000000000000" charset="-122"/>
                <a:ea typeface="思源黑体 CN Medium" panose="020B0600000000000000" charset="-122"/>
                <a:cs typeface="Lato" panose="020F0502020204030203" pitchFamily="34" charset="0"/>
              </a:endParaRPr>
            </a:p>
          </p:txBody>
        </p:sp>
        <p:sp>
          <p:nvSpPr>
            <p:cNvPr id="10" name="Rectangle 8"/>
            <p:cNvSpPr/>
            <p:nvPr userDrawn="1"/>
          </p:nvSpPr>
          <p:spPr>
            <a:xfrm>
              <a:off x="11920996" y="6555582"/>
              <a:ext cx="271004" cy="111748"/>
            </a:xfrm>
            <a:prstGeom prst="rect">
              <a:avLst/>
            </a:prstGeom>
            <a:solidFill>
              <a:srgbClr val="54B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trike="noStrike" noProof="1"/>
            </a:p>
          </p:txBody>
        </p:sp>
      </p:grpSp>
      <p:pic>
        <p:nvPicPr>
          <p:cNvPr id="3077" name="图片 4" descr="qwqwqwq"/>
          <p:cNvPicPr>
            <a:picLocks noChangeAspect="1"/>
          </p:cNvPicPr>
          <p:nvPr userDrawn="1"/>
        </p:nvPicPr>
        <p:blipFill>
          <a:blip r:embed="rId2"/>
          <a:srcRect r="33011" b="39732"/>
          <a:stretch>
            <a:fillRect/>
          </a:stretch>
        </p:blipFill>
        <p:spPr>
          <a:xfrm>
            <a:off x="6604000" y="1854200"/>
            <a:ext cx="5618163" cy="5054600"/>
          </a:xfrm>
          <a:prstGeom prst="rect">
            <a:avLst/>
          </a:prstGeom>
          <a:noFill/>
          <a:ln w="9525">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_自定义版式">
    <p:bg>
      <p:bgPr>
        <a:gradFill rotWithShape="0">
          <a:gsLst>
            <a:gs pos="0">
              <a:srgbClr val="FCFDFE">
                <a:alpha val="100000"/>
              </a:srgbClr>
            </a:gs>
            <a:gs pos="74001">
              <a:srgbClr val="E0F1F2">
                <a:alpha val="100000"/>
              </a:srgbClr>
            </a:gs>
            <a:gs pos="83000">
              <a:srgbClr val="E0F1F2">
                <a:alpha val="100000"/>
              </a:srgbClr>
            </a:gs>
            <a:gs pos="100000">
              <a:srgbClr val="EBF6F7">
                <a:alpha val="100000"/>
              </a:srgbClr>
            </a:gs>
          </a:gsLst>
          <a:lin ang="5400000"/>
          <a:tileRect/>
        </a:gradFill>
        <a:effectLst/>
      </p:bgPr>
    </p:bg>
    <p:spTree>
      <p:nvGrpSpPr>
        <p:cNvPr id="1" name=""/>
        <p:cNvGrpSpPr/>
        <p:nvPr/>
      </p:nvGrpSpPr>
      <p:grpSpPr>
        <a:xfrm>
          <a:off x="0" y="0"/>
          <a:ext cx="0" cy="0"/>
          <a:chOff x="0" y="0"/>
          <a:chExt cx="0" cy="0"/>
        </a:xfrm>
      </p:grpSpPr>
      <p:grpSp>
        <p:nvGrpSpPr>
          <p:cNvPr id="4098" name="Group 6"/>
          <p:cNvGrpSpPr/>
          <p:nvPr userDrawn="1"/>
        </p:nvGrpSpPr>
        <p:grpSpPr>
          <a:xfrm>
            <a:off x="9761538" y="6253163"/>
            <a:ext cx="2460625" cy="246062"/>
            <a:chOff x="9731420" y="6496040"/>
            <a:chExt cx="2460580" cy="245110"/>
          </a:xfrm>
        </p:grpSpPr>
        <p:sp>
          <p:nvSpPr>
            <p:cNvPr id="6" name="TextBox 7"/>
            <p:cNvSpPr txBox="1"/>
            <p:nvPr userDrawn="1"/>
          </p:nvSpPr>
          <p:spPr>
            <a:xfrm>
              <a:off x="9731420" y="6496040"/>
              <a:ext cx="2103755" cy="245110"/>
            </a:xfrm>
            <a:prstGeom prst="rect">
              <a:avLst/>
            </a:prstGeom>
            <a:noFill/>
          </p:spPr>
          <p:txBody>
            <a:bodyPr wrap="square" rtlCol="0">
              <a:spAutoFit/>
            </a:bodyPr>
            <a:lstStyle/>
            <a:p>
              <a:pPr algn="dist" fontAlgn="base"/>
              <a:r>
                <a:rPr lang="zh-CN" altLang="en-US" sz="1000" strike="noStrike" noProof="1">
                  <a:solidFill>
                    <a:schemeClr val="bg2">
                      <a:lumMod val="50000"/>
                      <a:alpha val="85000"/>
                    </a:schemeClr>
                  </a:solidFill>
                  <a:latin typeface="思源黑体 CN Medium" panose="020B0600000000000000" charset="-122"/>
                  <a:ea typeface="思源黑体 CN Medium" panose="020B0600000000000000" charset="-122"/>
                  <a:cs typeface="Lato" panose="020F0502020204030203" pitchFamily="34" charset="0"/>
                </a:rPr>
                <a:t>广州青鹿教育科技有限公司</a:t>
              </a:r>
              <a:endParaRPr lang="zh-CN" altLang="en-US" sz="1000" strike="noStrike" noProof="1">
                <a:solidFill>
                  <a:schemeClr val="bg2">
                    <a:lumMod val="50000"/>
                    <a:alpha val="85000"/>
                  </a:schemeClr>
                </a:solidFill>
                <a:latin typeface="思源黑体 CN Medium" panose="020B0600000000000000" charset="-122"/>
                <a:ea typeface="思源黑体 CN Medium" panose="020B0600000000000000" charset="-122"/>
                <a:cs typeface="Lato" panose="020F0502020204030203" pitchFamily="34" charset="0"/>
              </a:endParaRPr>
            </a:p>
          </p:txBody>
        </p:sp>
        <p:sp>
          <p:nvSpPr>
            <p:cNvPr id="10" name="Rectangle 8"/>
            <p:cNvSpPr/>
            <p:nvPr userDrawn="1"/>
          </p:nvSpPr>
          <p:spPr>
            <a:xfrm>
              <a:off x="11920996" y="6555582"/>
              <a:ext cx="271004" cy="111748"/>
            </a:xfrm>
            <a:prstGeom prst="rect">
              <a:avLst/>
            </a:prstGeom>
            <a:solidFill>
              <a:srgbClr val="54B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trike="noStrike" noProof="1"/>
            </a:p>
          </p:txBody>
        </p:sp>
      </p:grpSp>
      <p:pic>
        <p:nvPicPr>
          <p:cNvPr id="3077" name="图片 4" descr="qwqwqwq"/>
          <p:cNvPicPr>
            <a:picLocks noChangeAspect="1"/>
          </p:cNvPicPr>
          <p:nvPr userDrawn="1"/>
        </p:nvPicPr>
        <p:blipFill>
          <a:blip r:embed="rId2"/>
          <a:srcRect l="53558" t="53045" r="-20547" b="-13313"/>
          <a:stretch>
            <a:fillRect/>
          </a:stretch>
        </p:blipFill>
        <p:spPr>
          <a:xfrm>
            <a:off x="-12700" y="-12700"/>
            <a:ext cx="2202815" cy="1981835"/>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空白页">
    <p:bg>
      <p:bgPr>
        <a:gradFill>
          <a:gsLst>
            <a:gs pos="0">
              <a:srgbClr val="00150D"/>
            </a:gs>
            <a:gs pos="29000">
              <a:srgbClr val="00181A">
                <a:lumMod val="85000"/>
              </a:srgbClr>
            </a:gs>
            <a:gs pos="100000">
              <a:srgbClr val="001B1D"/>
            </a:gs>
          </a:gsLst>
          <a:lin ang="6960000" scaled="0"/>
        </a:gradFill>
        <a:effectLst/>
      </p:bgPr>
    </p:bg>
    <p:spTree>
      <p:nvGrpSpPr>
        <p:cNvPr id="1" name=""/>
        <p:cNvGrpSpPr/>
        <p:nvPr/>
      </p:nvGrpSpPr>
      <p:grpSpPr>
        <a:xfrm>
          <a:off x="0" y="0"/>
          <a:ext cx="0" cy="0"/>
          <a:chOff x="0" y="0"/>
          <a:chExt cx="0" cy="0"/>
        </a:xfrm>
      </p:grpSpPr>
      <p:pic>
        <p:nvPicPr>
          <p:cNvPr id="3" name="图片 2" descr="5666666666"/>
          <p:cNvPicPr>
            <a:picLocks noChangeAspect="1"/>
          </p:cNvPicPr>
          <p:nvPr userDrawn="1"/>
        </p:nvPicPr>
        <p:blipFill>
          <a:blip r:embed="rId2"/>
          <a:stretch>
            <a:fillRect/>
          </a:stretch>
        </p:blipFill>
        <p:spPr>
          <a:xfrm>
            <a:off x="693420" y="633095"/>
            <a:ext cx="1708785" cy="34988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自定义版式">
    <p:bg>
      <p:bgPr>
        <a:gradFill rotWithShape="0">
          <a:gsLst>
            <a:gs pos="0">
              <a:srgbClr val="FCFDFE">
                <a:alpha val="100000"/>
              </a:srgbClr>
            </a:gs>
            <a:gs pos="74001">
              <a:srgbClr val="E0F1F2">
                <a:alpha val="100000"/>
              </a:srgbClr>
            </a:gs>
            <a:gs pos="83000">
              <a:srgbClr val="E0F1F2">
                <a:alpha val="100000"/>
              </a:srgbClr>
            </a:gs>
            <a:gs pos="100000">
              <a:srgbClr val="EBF6F7">
                <a:alpha val="100000"/>
              </a:srgbClr>
            </a:gs>
          </a:gsLst>
          <a:lin ang="5400000"/>
          <a:tileRect/>
        </a:gradFill>
        <a:effectLst/>
      </p:bgPr>
    </p:bg>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p:spPr>
        <p:txBody>
          <a:bodyPr/>
          <a:lstStyle/>
          <a:p>
            <a:fld id="{263DB197-84B0-484E-9C0F-88358ECCB797}"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p:spPr>
        <p:txBody>
          <a:bodyPr/>
          <a:lstStyle/>
          <a:p>
            <a:fld id="{E077DA78-E013-4A8C-AD75-63A150561B10}"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600" advClick="0" advTm="5000">
        <p14:prism dir="u" isInverted="1"/>
      </p:transition>
    </mc:Choice>
    <mc:Fallback>
      <p:transition spd="slow" advClick="0" advTm="5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文本占位符 5"/>
          <p:cNvSpPr>
            <a:spLocks noGrp="1"/>
          </p:cNvSpPr>
          <p:nvPr>
            <p:ph type="body" sz="quarter" idx="10" hasCustomPrompt="1"/>
          </p:nvPr>
        </p:nvSpPr>
        <p:spPr>
          <a:xfrm>
            <a:off x="1055370" y="3433793"/>
            <a:ext cx="4133362" cy="584775"/>
          </a:xfrm>
          <a:prstGeom prst="rect">
            <a:avLst/>
          </a:prstGeom>
          <a:noFill/>
          <a:ln w="9525">
            <a:noFill/>
          </a:ln>
        </p:spPr>
        <p:txBody>
          <a:bodyPr wrap="square" anchor="t">
            <a:spAutoFit/>
          </a:bodyPr>
          <a:lstStyle>
            <a:lvl1pPr>
              <a:defRPr lang="zh-CN" altLang="en-US" sz="3200" b="1" i="0" u="none" baseline="0" dirty="0">
                <a:solidFill>
                  <a:srgbClr val="EED898"/>
                </a:solidFill>
                <a:effectLst>
                  <a:reflection blurRad="25400" stA="18000" endA="900" endPos="66000" dist="63500" dir="5400000" sy="-100000" algn="bl" rotWithShape="0"/>
                </a:effectLst>
                <a:latin typeface="微软雅黑" panose="020B0503020204020204" charset="-122"/>
                <a:ea typeface="微软雅黑" panose="020B0503020204020204" charset="-122"/>
              </a:defRPr>
            </a:lvl1pPr>
          </a:lstStyle>
          <a:p>
            <a:pPr marL="0" lvl="0" indent="0" algn="dist" defTabSz="914400" fontAlgn="base">
              <a:lnSpc>
                <a:spcPct val="100000"/>
              </a:lnSpc>
              <a:spcBef>
                <a:spcPct val="0"/>
              </a:spcBef>
              <a:spcAft>
                <a:spcPct val="0"/>
              </a:spcAft>
              <a:buNone/>
            </a:pPr>
            <a:r>
              <a:rPr kumimoji="1" lang="zh-CN" altLang="en-US" dirty="0"/>
              <a:t>请输入主题名称</a:t>
            </a:r>
            <a:endParaRPr kumimoji="1" lang="zh-CN" altLang="en-US" dirty="0"/>
          </a:p>
        </p:txBody>
      </p:sp>
      <p:grpSp>
        <p:nvGrpSpPr>
          <p:cNvPr id="12" name="组合 4"/>
          <p:cNvGrpSpPr/>
          <p:nvPr userDrawn="1"/>
        </p:nvGrpSpPr>
        <p:grpSpPr>
          <a:xfrm>
            <a:off x="355600" y="6410325"/>
            <a:ext cx="352425" cy="71438"/>
            <a:chOff x="1171" y="10049"/>
            <a:chExt cx="556" cy="112"/>
          </a:xfrm>
        </p:grpSpPr>
        <p:sp>
          <p:nvSpPr>
            <p:cNvPr id="13" name="椭圆 12"/>
            <p:cNvSpPr/>
            <p:nvPr userDrawn="1"/>
          </p:nvSpPr>
          <p:spPr>
            <a:xfrm>
              <a:off x="1171" y="10049"/>
              <a:ext cx="113" cy="113"/>
            </a:xfrm>
            <a:prstGeom prst="ellipse">
              <a:avLst/>
            </a:prstGeom>
            <a:noFill/>
            <a:ln w="12700" cmpd="sng">
              <a:solidFill>
                <a:schemeClr val="bg1">
                  <a:lumMod val="95000"/>
                  <a:alpha val="4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4" name="椭圆 13"/>
            <p:cNvSpPr/>
            <p:nvPr userDrawn="1"/>
          </p:nvSpPr>
          <p:spPr>
            <a:xfrm>
              <a:off x="1393" y="10049"/>
              <a:ext cx="113" cy="113"/>
            </a:xfrm>
            <a:prstGeom prst="ellipse">
              <a:avLst/>
            </a:prstGeom>
            <a:noFill/>
            <a:ln w="12700" cmpd="sng">
              <a:solidFill>
                <a:schemeClr val="bg1">
                  <a:lumMod val="95000"/>
                  <a:alpha val="4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sp>
          <p:nvSpPr>
            <p:cNvPr id="18" name="椭圆 17"/>
            <p:cNvSpPr/>
            <p:nvPr userDrawn="1"/>
          </p:nvSpPr>
          <p:spPr>
            <a:xfrm>
              <a:off x="1615" y="10049"/>
              <a:ext cx="113" cy="113"/>
            </a:xfrm>
            <a:prstGeom prst="ellipse">
              <a:avLst/>
            </a:prstGeom>
            <a:noFill/>
            <a:ln w="12700" cmpd="sng">
              <a:solidFill>
                <a:schemeClr val="bg1">
                  <a:lumMod val="95000"/>
                  <a:alpha val="4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p>
          </p:txBody>
        </p:sp>
      </p:grpSp>
      <p:pic>
        <p:nvPicPr>
          <p:cNvPr id="19" name="图片 18" descr="标志标准组合(透明)"/>
          <p:cNvPicPr>
            <a:picLocks noChangeAspect="1"/>
          </p:cNvPicPr>
          <p:nvPr userDrawn="1"/>
        </p:nvPicPr>
        <p:blipFill>
          <a:blip r:embed="rId3"/>
          <a:srcRect l="18993" t="43072" r="19022" b="38541"/>
          <a:stretch>
            <a:fillRect/>
          </a:stretch>
        </p:blipFill>
        <p:spPr>
          <a:xfrm>
            <a:off x="1055370" y="2781300"/>
            <a:ext cx="1673860" cy="350520"/>
          </a:xfrm>
          <a:prstGeom prst="rect">
            <a:avLst/>
          </a:prstGeom>
        </p:spPr>
      </p:pic>
      <p:sp>
        <p:nvSpPr>
          <p:cNvPr id="20" name="圆角矩形 13"/>
          <p:cNvSpPr/>
          <p:nvPr userDrawn="1"/>
        </p:nvSpPr>
        <p:spPr>
          <a:xfrm>
            <a:off x="2854008" y="2780348"/>
            <a:ext cx="2576195" cy="275590"/>
          </a:xfrm>
          <a:prstGeom prst="roundRect">
            <a:avLst>
              <a:gd name="adj" fmla="val 50000"/>
            </a:avLst>
          </a:prstGeom>
          <a:solidFill>
            <a:srgbClr val="004E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24B41"/>
              </a:solidFill>
            </a:endParaRPr>
          </a:p>
        </p:txBody>
      </p:sp>
      <p:sp>
        <p:nvSpPr>
          <p:cNvPr id="21" name="文本框 20"/>
          <p:cNvSpPr txBox="1"/>
          <p:nvPr userDrawn="1"/>
        </p:nvSpPr>
        <p:spPr>
          <a:xfrm>
            <a:off x="2899410" y="2764790"/>
            <a:ext cx="2471420" cy="299085"/>
          </a:xfrm>
          <a:prstGeom prst="rect">
            <a:avLst/>
          </a:prstGeom>
          <a:noFill/>
        </p:spPr>
        <p:txBody>
          <a:bodyPr wrap="square" rtlCol="0" anchor="t">
            <a:spAutoFit/>
          </a:bodyPr>
          <a:lstStyle/>
          <a:p>
            <a:pPr algn="dist"/>
            <a:r>
              <a:rPr lang="zh-CN" altLang="en-US" sz="1350">
                <a:solidFill>
                  <a:schemeClr val="bg1"/>
                </a:solidFill>
                <a:latin typeface="微软雅黑" panose="020B0503020204020204" charset="-122"/>
                <a:ea typeface="微软雅黑" panose="020B0503020204020204" charset="-122"/>
              </a:rPr>
              <a:t>发现智慧教学宝藏品牌</a:t>
            </a:r>
            <a:endParaRPr lang="zh-CN" altLang="en-US" sz="1350">
              <a:solidFill>
                <a:schemeClr val="bg1"/>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grpSp>
        <p:nvGrpSpPr>
          <p:cNvPr id="7" name="Group 6"/>
          <p:cNvGrpSpPr/>
          <p:nvPr userDrawn="1"/>
        </p:nvGrpSpPr>
        <p:grpSpPr>
          <a:xfrm>
            <a:off x="13070901" y="8661389"/>
            <a:ext cx="2388825" cy="230832"/>
            <a:chOff x="9803175" y="6496040"/>
            <a:chExt cx="2388825" cy="230791"/>
          </a:xfrm>
        </p:grpSpPr>
        <p:sp>
          <p:nvSpPr>
            <p:cNvPr id="8" name="TextBox 7"/>
            <p:cNvSpPr txBox="1"/>
            <p:nvPr userDrawn="1"/>
          </p:nvSpPr>
          <p:spPr>
            <a:xfrm>
              <a:off x="9803175" y="6496040"/>
              <a:ext cx="2103754" cy="230791"/>
            </a:xfrm>
            <a:prstGeom prst="rect">
              <a:avLst/>
            </a:prstGeom>
            <a:noFill/>
          </p:spPr>
          <p:txBody>
            <a:bodyPr wrap="square" rtlCol="0">
              <a:spAutoFit/>
            </a:bodyPr>
            <a:lstStyle/>
            <a:p>
              <a:pPr algn="dist"/>
              <a:r>
                <a:rPr lang="zh-CN" altLang="en-US" sz="900" dirty="0">
                  <a:solidFill>
                    <a:schemeClr val="bg1">
                      <a:alpha val="85000"/>
                    </a:schemeClr>
                  </a:solidFill>
                  <a:latin typeface="+mj-lt"/>
                  <a:ea typeface="宋体" panose="02010600030101010101" pitchFamily="2" charset="-122"/>
                  <a:cs typeface="Lato" panose="020F0502020204030203" pitchFamily="34" charset="0"/>
                </a:rPr>
                <a:t>广州青鹿教育科技有限公司</a:t>
              </a:r>
              <a:endParaRPr lang="zh-CN" altLang="en-US" sz="900" dirty="0">
                <a:solidFill>
                  <a:schemeClr val="bg1">
                    <a:alpha val="85000"/>
                  </a:schemeClr>
                </a:solidFill>
                <a:latin typeface="+mj-lt"/>
                <a:ea typeface="宋体" panose="02010600030101010101" pitchFamily="2" charset="-122"/>
                <a:cs typeface="Lato" panose="020F0502020204030203" pitchFamily="34" charset="0"/>
              </a:endParaRPr>
            </a:p>
          </p:txBody>
        </p:sp>
        <p:sp>
          <p:nvSpPr>
            <p:cNvPr id="9" name="Rectangle 8"/>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cxnSp>
        <p:nvCxnSpPr>
          <p:cNvPr id="12" name="直接连接符 6"/>
          <p:cNvCxnSpPr/>
          <p:nvPr userDrawn="1"/>
        </p:nvCxnSpPr>
        <p:spPr>
          <a:xfrm>
            <a:off x="0" y="34296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userDrawn="1"/>
        </p:nvGrpSpPr>
        <p:grpSpPr>
          <a:xfrm>
            <a:off x="3529965" y="1621120"/>
            <a:ext cx="5131435" cy="831215"/>
            <a:chOff x="5559" y="2552"/>
            <a:chExt cx="8081" cy="1309"/>
          </a:xfrm>
        </p:grpSpPr>
        <p:sp>
          <p:nvSpPr>
            <p:cNvPr id="14" name="TextBox 14"/>
            <p:cNvSpPr txBox="1"/>
            <p:nvPr/>
          </p:nvSpPr>
          <p:spPr>
            <a:xfrm>
              <a:off x="5559" y="2552"/>
              <a:ext cx="8081" cy="1309"/>
            </a:xfrm>
            <a:prstGeom prst="rect">
              <a:avLst/>
            </a:prstGeom>
            <a:noFill/>
          </p:spPr>
          <p:txBody>
            <a:bodyPr wrap="square" rtlCol="0">
              <a:spAutoFit/>
            </a:bodyPr>
            <a:lstStyle/>
            <a:p>
              <a:pPr marL="0" marR="0" lvl="0" indent="0" algn="ctr" defTabSz="1219200" rtl="0" eaLnBrk="1" fontAlgn="auto" latinLnBrk="0" hangingPunct="1">
                <a:lnSpc>
                  <a:spcPct val="100000"/>
                </a:lnSpc>
                <a:spcBef>
                  <a:spcPts val="0"/>
                </a:spcBef>
                <a:spcAft>
                  <a:spcPts val="0"/>
                </a:spcAft>
                <a:buClrTx/>
                <a:buSzTx/>
                <a:buFontTx/>
                <a:buNone/>
                <a:defRPr/>
              </a:pPr>
              <a:r>
                <a:rPr kumimoji="0" lang="en-US" sz="4800" b="1" i="0" u="none" strike="noStrike" kern="1200" cap="none" spc="400" normalizeH="0" baseline="0" noProof="0" dirty="0">
                  <a:ln>
                    <a:noFill/>
                  </a:ln>
                  <a:solidFill>
                    <a:schemeClr val="bg1"/>
                  </a:solidFill>
                  <a:effectLst/>
                  <a:uLnTx/>
                  <a:uFillTx/>
                  <a:latin typeface="微软雅黑" panose="020B0503020204020204" charset="-122"/>
                  <a:ea typeface="微软雅黑" panose="020B0503020204020204" charset="-122"/>
                  <a:sym typeface="Century Gothic" panose="020B0502020202020204" pitchFamily="34" charset="0"/>
                </a:rPr>
                <a:t>CONTENTS</a:t>
              </a:r>
              <a:endParaRPr kumimoji="0" lang="en-US" sz="4800" b="1" i="0" u="none" strike="noStrike" kern="1200" cap="none" spc="400" normalizeH="0" baseline="0" noProof="0" dirty="0">
                <a:ln>
                  <a:noFill/>
                </a:ln>
                <a:solidFill>
                  <a:schemeClr val="bg1"/>
                </a:solidFill>
                <a:effectLst/>
                <a:uLnTx/>
                <a:uFillTx/>
                <a:latin typeface="微软雅黑" panose="020B0503020204020204" charset="-122"/>
                <a:ea typeface="微软雅黑" panose="020B0503020204020204" charset="-122"/>
                <a:sym typeface="Century Gothic" panose="020B0502020202020204" pitchFamily="34" charset="0"/>
              </a:endParaRPr>
            </a:p>
          </p:txBody>
        </p:sp>
        <p:sp>
          <p:nvSpPr>
            <p:cNvPr id="15" name="TextBox 12"/>
            <p:cNvSpPr txBox="1"/>
            <p:nvPr/>
          </p:nvSpPr>
          <p:spPr>
            <a:xfrm>
              <a:off x="12273" y="2666"/>
              <a:ext cx="1206" cy="1018"/>
            </a:xfrm>
            <a:prstGeom prst="rect">
              <a:avLst/>
            </a:prstGeom>
            <a:noFill/>
          </p:spPr>
          <p:txBody>
            <a:bodyPr wrap="square" rtlCol="0">
              <a:spAutoFit/>
            </a:bodyPr>
            <a:lstStyle/>
            <a:p>
              <a:pPr marL="0" marR="0" lvl="0" indent="0" algn="ctr" defTabSz="12192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800" normalizeH="0" baseline="0" noProof="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Century Gothic" panose="020B0502020202020204" pitchFamily="34" charset="0"/>
                </a:rPr>
                <a:t>目 录</a:t>
              </a:r>
              <a:endParaRPr kumimoji="0" lang="zh-CN" altLang="en-US" sz="1800" b="1" i="0" u="none" strike="noStrike" kern="1200" cap="none" spc="800" normalizeH="0" baseline="0" noProof="0" dirty="0">
                <a:ln>
                  <a:noFill/>
                </a:ln>
                <a:solidFill>
                  <a:schemeClr val="bg1"/>
                </a:solidFill>
                <a:effectLst/>
                <a:uLnTx/>
                <a:uFillTx/>
                <a:latin typeface="微软雅黑" panose="020B0503020204020204" charset="-122"/>
                <a:ea typeface="微软雅黑" panose="020B0503020204020204" charset="-122"/>
                <a:cs typeface="微软雅黑" panose="020B0503020204020204" charset="-122"/>
                <a:sym typeface="Century Gothic" panose="020B0502020202020204" pitchFamily="34" charset="0"/>
              </a:endParaRPr>
            </a:p>
          </p:txBody>
        </p:sp>
      </p:grpSp>
      <p:cxnSp>
        <p:nvCxnSpPr>
          <p:cNvPr id="16" name="直接连接符 10"/>
          <p:cNvCxnSpPr/>
          <p:nvPr userDrawn="1"/>
        </p:nvCxnSpPr>
        <p:spPr>
          <a:xfrm>
            <a:off x="10160" y="3429600"/>
            <a:ext cx="12192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1961743" y="3272190"/>
            <a:ext cx="312420" cy="312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solidFill>
                  <a:srgbClr val="114D42"/>
                </a:solidFill>
                <a:latin typeface="+mj-lt"/>
              </a:rPr>
              <a:t>1</a:t>
            </a:r>
            <a:endParaRPr lang="zh-CN" altLang="en-US" sz="1800" b="1" dirty="0">
              <a:solidFill>
                <a:srgbClr val="114D42"/>
              </a:solidFill>
              <a:latin typeface="+mj-lt"/>
            </a:endParaRPr>
          </a:p>
        </p:txBody>
      </p:sp>
      <p:sp>
        <p:nvSpPr>
          <p:cNvPr id="22" name="椭圆 21"/>
          <p:cNvSpPr/>
          <p:nvPr/>
        </p:nvSpPr>
        <p:spPr>
          <a:xfrm>
            <a:off x="4677003" y="3272190"/>
            <a:ext cx="312420" cy="312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latin typeface="+mj-lt"/>
              </a:rPr>
              <a:t>2</a:t>
            </a:r>
            <a:endParaRPr lang="zh-CN" altLang="en-US" sz="1800" b="1" dirty="0">
              <a:latin typeface="+mj-lt"/>
            </a:endParaRPr>
          </a:p>
        </p:txBody>
      </p:sp>
      <p:sp>
        <p:nvSpPr>
          <p:cNvPr id="25" name="椭圆 24"/>
          <p:cNvSpPr/>
          <p:nvPr/>
        </p:nvSpPr>
        <p:spPr>
          <a:xfrm>
            <a:off x="7392263" y="3272190"/>
            <a:ext cx="312420" cy="31242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b="1">
                <a:solidFill>
                  <a:srgbClr val="114D42"/>
                </a:solidFill>
                <a:latin typeface="+mj-lt"/>
              </a:rPr>
              <a:t>3</a:t>
            </a:r>
            <a:endParaRPr lang="zh-CN" altLang="en-US" b="1">
              <a:solidFill>
                <a:srgbClr val="114D42"/>
              </a:solidFill>
              <a:latin typeface="+mj-lt"/>
            </a:endParaRPr>
          </a:p>
        </p:txBody>
      </p:sp>
      <p:sp>
        <p:nvSpPr>
          <p:cNvPr id="5" name="文本占位符 4"/>
          <p:cNvSpPr>
            <a:spLocks noGrp="1"/>
          </p:cNvSpPr>
          <p:nvPr>
            <p:ph type="body" sz="quarter" idx="10" hasCustomPrompt="1"/>
          </p:nvPr>
        </p:nvSpPr>
        <p:spPr>
          <a:xfrm>
            <a:off x="1126294" y="3820026"/>
            <a:ext cx="1983316" cy="423500"/>
          </a:xfrm>
          <a:prstGeom prst="roundRect">
            <a:avLst/>
          </a:prstGeom>
          <a:solidFill>
            <a:schemeClr val="bg1"/>
          </a:solidFill>
        </p:spPr>
        <p:txBody>
          <a:bodyPr/>
          <a:lstStyle>
            <a:lvl1pPr marL="0" indent="0" algn="ctr">
              <a:buNone/>
              <a:defRPr sz="2135" b="1" i="0">
                <a:solidFill>
                  <a:srgbClr val="114D42"/>
                </a:solidFill>
                <a:latin typeface="微软雅黑" panose="020B0503020204020204" charset="-122"/>
                <a:ea typeface="微软雅黑" panose="020B0503020204020204" charset="-122"/>
              </a:defRPr>
            </a:lvl1pPr>
          </a:lstStyle>
          <a:p>
            <a:pPr lvl="0"/>
            <a:r>
              <a:rPr kumimoji="1" lang="zh-CN" altLang="en-US" dirty="0"/>
              <a:t>章节标题</a:t>
            </a:r>
            <a:r>
              <a:rPr kumimoji="1" lang="en-US" altLang="zh-CN" dirty="0"/>
              <a:t>1</a:t>
            </a:r>
            <a:endParaRPr kumimoji="1" lang="zh-CN" altLang="en-US" dirty="0"/>
          </a:p>
        </p:txBody>
      </p:sp>
      <p:sp>
        <p:nvSpPr>
          <p:cNvPr id="26" name="文本占位符 4"/>
          <p:cNvSpPr>
            <a:spLocks noGrp="1"/>
          </p:cNvSpPr>
          <p:nvPr>
            <p:ph type="body" sz="quarter" idx="11" hasCustomPrompt="1"/>
          </p:nvPr>
        </p:nvSpPr>
        <p:spPr>
          <a:xfrm>
            <a:off x="3813298" y="3821558"/>
            <a:ext cx="1983316" cy="421968"/>
          </a:xfrm>
          <a:prstGeom prst="roundRect">
            <a:avLst/>
          </a:prstGeom>
          <a:solidFill>
            <a:srgbClr val="404040"/>
          </a:solidFill>
        </p:spPr>
        <p:txBody>
          <a:bodyPr/>
          <a:lstStyle>
            <a:lvl1pPr>
              <a:defRPr kumimoji="1" lang="zh-CN" altLang="en-US" sz="2135" b="1" i="0" dirty="0">
                <a:solidFill>
                  <a:schemeClr val="bg1"/>
                </a:solidFill>
                <a:latin typeface="微软雅黑" panose="020B0503020204020204" charset="-122"/>
                <a:ea typeface="微软雅黑" panose="020B0503020204020204" charset="-122"/>
              </a:defRPr>
            </a:lvl1pPr>
          </a:lstStyle>
          <a:p>
            <a:pPr marL="0" lvl="0" indent="0" algn="ctr">
              <a:buNone/>
            </a:pPr>
            <a:r>
              <a:rPr kumimoji="1" lang="zh-CN" altLang="en-US" dirty="0"/>
              <a:t>章节标题</a:t>
            </a:r>
            <a:r>
              <a:rPr kumimoji="1" lang="en-US" altLang="zh-CN" dirty="0"/>
              <a:t>2</a:t>
            </a:r>
            <a:endParaRPr kumimoji="1" lang="zh-CN" altLang="en-US" dirty="0"/>
          </a:p>
        </p:txBody>
      </p:sp>
      <p:sp>
        <p:nvSpPr>
          <p:cNvPr id="27" name="文本占位符 4"/>
          <p:cNvSpPr>
            <a:spLocks noGrp="1"/>
          </p:cNvSpPr>
          <p:nvPr>
            <p:ph type="body" sz="quarter" idx="12" hasCustomPrompt="1"/>
          </p:nvPr>
        </p:nvSpPr>
        <p:spPr>
          <a:xfrm>
            <a:off x="6554236" y="3814353"/>
            <a:ext cx="1983316" cy="429173"/>
          </a:xfrm>
          <a:prstGeom prst="roundRect">
            <a:avLst/>
          </a:prstGeom>
          <a:solidFill>
            <a:schemeClr val="bg1"/>
          </a:solidFill>
        </p:spPr>
        <p:txBody>
          <a:bodyPr/>
          <a:lstStyle>
            <a:lvl1pPr>
              <a:defRPr kumimoji="1" lang="zh-CN" altLang="en-US" sz="2135" b="1" i="0" dirty="0">
                <a:solidFill>
                  <a:srgbClr val="114D42"/>
                </a:solidFill>
                <a:latin typeface="微软雅黑" panose="020B0503020204020204" charset="-122"/>
                <a:ea typeface="微软雅黑" panose="020B0503020204020204" charset="-122"/>
              </a:defRPr>
            </a:lvl1pPr>
          </a:lstStyle>
          <a:p>
            <a:pPr marL="0" lvl="0" indent="0" algn="ctr">
              <a:buNone/>
            </a:pPr>
            <a:r>
              <a:rPr kumimoji="1" lang="zh-CN" altLang="en-US" dirty="0"/>
              <a:t>章节标题</a:t>
            </a:r>
            <a:r>
              <a:rPr kumimoji="1" lang="en-US" altLang="zh-CN" dirty="0"/>
              <a:t>3</a:t>
            </a:r>
            <a:endParaRPr kumimoji="1" lang="zh-CN" altLang="en-US" dirty="0"/>
          </a:p>
        </p:txBody>
      </p:sp>
      <p:sp>
        <p:nvSpPr>
          <p:cNvPr id="21" name="椭圆 20"/>
          <p:cNvSpPr/>
          <p:nvPr userDrawn="1"/>
        </p:nvSpPr>
        <p:spPr>
          <a:xfrm>
            <a:off x="10074047" y="3272190"/>
            <a:ext cx="312420" cy="31242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800" b="1" dirty="0">
                <a:latin typeface="+mj-lt"/>
              </a:rPr>
              <a:t>4</a:t>
            </a:r>
            <a:endParaRPr lang="zh-CN" altLang="en-US" sz="1800" b="1" dirty="0">
              <a:latin typeface="+mj-lt"/>
            </a:endParaRPr>
          </a:p>
        </p:txBody>
      </p:sp>
      <p:sp>
        <p:nvSpPr>
          <p:cNvPr id="23" name="文本占位符 4"/>
          <p:cNvSpPr>
            <a:spLocks noGrp="1"/>
          </p:cNvSpPr>
          <p:nvPr>
            <p:ph type="body" sz="quarter" idx="13" hasCustomPrompt="1"/>
          </p:nvPr>
        </p:nvSpPr>
        <p:spPr>
          <a:xfrm>
            <a:off x="9236020" y="3814354"/>
            <a:ext cx="1983316" cy="429172"/>
          </a:xfrm>
          <a:prstGeom prst="roundRect">
            <a:avLst/>
          </a:prstGeom>
          <a:solidFill>
            <a:srgbClr val="404040"/>
          </a:solidFill>
        </p:spPr>
        <p:txBody>
          <a:bodyPr/>
          <a:lstStyle>
            <a:lvl1pPr>
              <a:defRPr kumimoji="1" lang="zh-CN" altLang="en-US" sz="2135" b="1" i="0" dirty="0">
                <a:solidFill>
                  <a:schemeClr val="bg1"/>
                </a:solidFill>
                <a:latin typeface="微软雅黑" panose="020B0503020204020204" charset="-122"/>
                <a:ea typeface="微软雅黑" panose="020B0503020204020204" charset="-122"/>
              </a:defRPr>
            </a:lvl1pPr>
          </a:lstStyle>
          <a:p>
            <a:pPr marL="0" lvl="0" indent="0" algn="ctr">
              <a:buNone/>
            </a:pPr>
            <a:r>
              <a:rPr kumimoji="1" lang="zh-CN" altLang="en-US" dirty="0"/>
              <a:t>章节标题</a:t>
            </a:r>
            <a:r>
              <a:rPr kumimoji="1" lang="en-US" altLang="zh-CN" dirty="0"/>
              <a:t>4</a:t>
            </a:r>
            <a:endParaRPr kumimoji="1"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章节过渡">
    <p:spTree>
      <p:nvGrpSpPr>
        <p:cNvPr id="1" name=""/>
        <p:cNvGrpSpPr/>
        <p:nvPr/>
      </p:nvGrpSpPr>
      <p:grpSpPr>
        <a:xfrm>
          <a:off x="0" y="0"/>
          <a:ext cx="0" cy="0"/>
          <a:chOff x="0" y="0"/>
          <a:chExt cx="0" cy="0"/>
        </a:xfrm>
      </p:grpSpPr>
      <p:sp>
        <p:nvSpPr>
          <p:cNvPr id="25" name="文本占位符 24"/>
          <p:cNvSpPr>
            <a:spLocks noGrp="1"/>
          </p:cNvSpPr>
          <p:nvPr>
            <p:ph type="body" sz="quarter" idx="11" hasCustomPrompt="1"/>
          </p:nvPr>
        </p:nvSpPr>
        <p:spPr>
          <a:xfrm>
            <a:off x="3069004" y="2205995"/>
            <a:ext cx="2593242" cy="1960316"/>
          </a:xfrm>
          <a:prstGeom prst="rect">
            <a:avLst/>
          </a:prstGeom>
        </p:spPr>
        <p:txBody>
          <a:bodyPr/>
          <a:lstStyle>
            <a:lvl1pPr marL="0" indent="0" algn="ctr">
              <a:spcBef>
                <a:spcPts val="0"/>
              </a:spcBef>
              <a:buNone/>
              <a:defRPr sz="15000" i="1">
                <a:gradFill>
                  <a:gsLst>
                    <a:gs pos="42000">
                      <a:srgbClr val="37C3A1">
                        <a:lumMod val="81000"/>
                        <a:alpha val="72000"/>
                      </a:srgbClr>
                    </a:gs>
                    <a:gs pos="9000">
                      <a:srgbClr val="46CAAB">
                        <a:lumMod val="77000"/>
                        <a:alpha val="21000"/>
                      </a:srgbClr>
                    </a:gs>
                    <a:gs pos="100000">
                      <a:srgbClr val="FFB357"/>
                    </a:gs>
                  </a:gsLst>
                  <a:lin ang="5400000" scaled="0"/>
                </a:gradFill>
                <a:latin typeface="Arial" panose="020B0604020202020204" pitchFamily="34" charset="0"/>
                <a:cs typeface="Arial" panose="020B0604020202020204" pitchFamily="34" charset="0"/>
              </a:defRPr>
            </a:lvl1pPr>
          </a:lstStyle>
          <a:p>
            <a:pPr lvl="0"/>
            <a:r>
              <a:rPr lang="en-US" altLang="zh-CN" dirty="0"/>
              <a:t>01</a:t>
            </a:r>
            <a:endParaRPr lang="zh-CN" altLang="en-US" dirty="0"/>
          </a:p>
        </p:txBody>
      </p:sp>
      <p:sp>
        <p:nvSpPr>
          <p:cNvPr id="2" name="标题 1"/>
          <p:cNvSpPr>
            <a:spLocks noGrp="1"/>
          </p:cNvSpPr>
          <p:nvPr>
            <p:ph type="title" hasCustomPrompt="1"/>
          </p:nvPr>
        </p:nvSpPr>
        <p:spPr>
          <a:xfrm>
            <a:off x="3069004" y="2924985"/>
            <a:ext cx="2593242" cy="461665"/>
          </a:xfrm>
          <a:prstGeom prst="rect">
            <a:avLst/>
          </a:prstGeom>
          <a:noFill/>
          <a:ln w="9525">
            <a:noFill/>
          </a:ln>
        </p:spPr>
        <p:txBody>
          <a:bodyPr wrap="square" anchor="t">
            <a:spAutoFit/>
          </a:bodyPr>
          <a:lstStyle>
            <a:lvl1pPr>
              <a:defRPr kumimoji="1" lang="zh-CN" altLang="en-US" sz="2400" b="0" i="1" u="none" baseline="0" dirty="0">
                <a:solidFill>
                  <a:srgbClr val="EED898"/>
                </a:solidFill>
                <a:latin typeface="微软雅黑" panose="020B0503020204020204" charset="-122"/>
                <a:ea typeface="微软雅黑" panose="020B0503020204020204" charset="-122"/>
                <a:cs typeface="微软雅黑" panose="020B0503020204020204" charset="-122"/>
              </a:defRPr>
            </a:lvl1pPr>
          </a:lstStyle>
          <a:p>
            <a:pPr marL="0" lvl="0" indent="0" algn="dist" defTabSz="914400" fontAlgn="base">
              <a:lnSpc>
                <a:spcPct val="100000"/>
              </a:lnSpc>
              <a:spcAft>
                <a:spcPct val="0"/>
              </a:spcAft>
              <a:buFontTx/>
            </a:pPr>
            <a:r>
              <a:rPr kumimoji="1" lang="en-US" altLang="zh-CN" dirty="0"/>
              <a:t>PART ONE</a:t>
            </a:r>
            <a:endParaRPr kumimoji="1" lang="zh-CN" altLang="en-US" dirty="0"/>
          </a:p>
        </p:txBody>
      </p:sp>
      <p:sp>
        <p:nvSpPr>
          <p:cNvPr id="14" name="矩形 13"/>
          <p:cNvSpPr/>
          <p:nvPr userDrawn="1"/>
        </p:nvSpPr>
        <p:spPr>
          <a:xfrm>
            <a:off x="6023610" y="3932873"/>
            <a:ext cx="936625" cy="17463"/>
          </a:xfrm>
          <a:prstGeom prst="rect">
            <a:avLst/>
          </a:prstGeom>
          <a:solidFill>
            <a:srgbClr val="EED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rgbClr val="EED898"/>
              </a:solidFill>
            </a:endParaRPr>
          </a:p>
        </p:txBody>
      </p:sp>
      <p:sp>
        <p:nvSpPr>
          <p:cNvPr id="29" name="文本占位符 28"/>
          <p:cNvSpPr>
            <a:spLocks noGrp="1"/>
          </p:cNvSpPr>
          <p:nvPr>
            <p:ph type="body" sz="quarter" idx="12" hasCustomPrompt="1"/>
          </p:nvPr>
        </p:nvSpPr>
        <p:spPr>
          <a:xfrm>
            <a:off x="6023610" y="2488840"/>
            <a:ext cx="2892209" cy="1333954"/>
          </a:xfrm>
          <a:prstGeom prst="rect">
            <a:avLst/>
          </a:prstGeom>
        </p:spPr>
        <p:txBody>
          <a:bodyPr/>
          <a:lstStyle>
            <a:lvl1pPr marL="0" indent="0">
              <a:buNone/>
              <a:defRPr sz="3800" b="1">
                <a:solidFill>
                  <a:srgbClr val="EED898"/>
                </a:solidFill>
              </a:defRPr>
            </a:lvl1pPr>
            <a:lvl2pPr marL="457200" indent="0">
              <a:buNone/>
              <a:defRPr/>
            </a:lvl2pPr>
            <a:lvl3pPr marL="914400" indent="0">
              <a:buNone/>
              <a:defRPr/>
            </a:lvl3pPr>
          </a:lstStyle>
          <a:p>
            <a:pPr lvl="0"/>
            <a:r>
              <a:rPr lang="zh-CN" altLang="en-US" dirty="0"/>
              <a:t>请输入章节标题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大关键词页">
    <p:spTree>
      <p:nvGrpSpPr>
        <p:cNvPr id="1" name=""/>
        <p:cNvGrpSpPr/>
        <p:nvPr/>
      </p:nvGrpSpPr>
      <p:grpSpPr>
        <a:xfrm>
          <a:off x="0" y="0"/>
          <a:ext cx="0" cy="0"/>
          <a:chOff x="0" y="0"/>
          <a:chExt cx="0" cy="0"/>
        </a:xfrm>
      </p:grpSpPr>
      <p:grpSp>
        <p:nvGrpSpPr>
          <p:cNvPr id="3" name="Group 6"/>
          <p:cNvGrpSpPr/>
          <p:nvPr userDrawn="1"/>
        </p:nvGrpSpPr>
        <p:grpSpPr>
          <a:xfrm>
            <a:off x="13070901" y="8661389"/>
            <a:ext cx="2388825" cy="230832"/>
            <a:chOff x="9803175" y="6496040"/>
            <a:chExt cx="2388825" cy="230791"/>
          </a:xfrm>
        </p:grpSpPr>
        <p:sp>
          <p:nvSpPr>
            <p:cNvPr id="8" name="TextBox 7"/>
            <p:cNvSpPr txBox="1"/>
            <p:nvPr userDrawn="1"/>
          </p:nvSpPr>
          <p:spPr>
            <a:xfrm>
              <a:off x="9803175" y="6496040"/>
              <a:ext cx="2103754" cy="230791"/>
            </a:xfrm>
            <a:prstGeom prst="rect">
              <a:avLst/>
            </a:prstGeom>
            <a:noFill/>
          </p:spPr>
          <p:txBody>
            <a:bodyPr wrap="square" rtlCol="0">
              <a:spAutoFit/>
            </a:bodyPr>
            <a:lstStyle/>
            <a:p>
              <a:pPr algn="dist"/>
              <a:r>
                <a:rPr lang="zh-CN" altLang="en-US" sz="900" dirty="0">
                  <a:solidFill>
                    <a:schemeClr val="bg1">
                      <a:alpha val="85000"/>
                    </a:schemeClr>
                  </a:solidFill>
                  <a:latin typeface="+mj-lt"/>
                  <a:ea typeface="宋体" panose="02010600030101010101" pitchFamily="2" charset="-122"/>
                  <a:cs typeface="Lato" panose="020F0502020204030203" pitchFamily="34" charset="0"/>
                </a:rPr>
                <a:t>广州青鹿教育科技有限公司</a:t>
              </a:r>
              <a:endParaRPr lang="zh-CN" altLang="en-US" sz="900" dirty="0">
                <a:solidFill>
                  <a:schemeClr val="bg1">
                    <a:alpha val="85000"/>
                  </a:schemeClr>
                </a:solidFill>
                <a:latin typeface="+mj-lt"/>
                <a:ea typeface="宋体" panose="02010600030101010101" pitchFamily="2" charset="-122"/>
                <a:cs typeface="Lato" panose="020F0502020204030203" pitchFamily="34" charset="0"/>
              </a:endParaRPr>
            </a:p>
          </p:txBody>
        </p:sp>
        <p:sp>
          <p:nvSpPr>
            <p:cNvPr id="9" name="Rectangle 8"/>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2" name="标题 11"/>
          <p:cNvSpPr>
            <a:spLocks noGrp="1"/>
          </p:cNvSpPr>
          <p:nvPr>
            <p:ph type="title" hasCustomPrompt="1"/>
          </p:nvPr>
        </p:nvSpPr>
        <p:spPr>
          <a:xfrm>
            <a:off x="726440" y="3396575"/>
            <a:ext cx="4897120" cy="2663021"/>
          </a:xfrm>
        </p:spPr>
        <p:txBody>
          <a:bodyPr/>
          <a:lstStyle>
            <a:lvl1pPr>
              <a:defRPr sz="1800" b="0">
                <a:solidFill>
                  <a:schemeClr val="bg1"/>
                </a:solidFill>
                <a:latin typeface="微软雅黑" panose="020B0503020204020204" charset="-122"/>
                <a:ea typeface="微软雅黑" panose="020B0503020204020204" charset="-122"/>
              </a:defRPr>
            </a:lvl1pPr>
          </a:lstStyle>
          <a:p>
            <a:r>
              <a:rPr lang="zh-CN" altLang="en-US" dirty="0">
                <a:sym typeface="+mn-ea"/>
              </a:rPr>
              <a:t>标题说明</a:t>
            </a:r>
            <a:endParaRPr lang="zh-CN" altLang="en-US" dirty="0"/>
          </a:p>
        </p:txBody>
      </p:sp>
      <p:sp>
        <p:nvSpPr>
          <p:cNvPr id="15" name="矩形 14"/>
          <p:cNvSpPr/>
          <p:nvPr userDrawn="1"/>
        </p:nvSpPr>
        <p:spPr>
          <a:xfrm>
            <a:off x="822960" y="3241768"/>
            <a:ext cx="936625" cy="17463"/>
          </a:xfrm>
          <a:prstGeom prst="rect">
            <a:avLst/>
          </a:prstGeom>
          <a:solidFill>
            <a:srgbClr val="EED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rgbClr val="EED898"/>
              </a:solidFill>
            </a:endParaRPr>
          </a:p>
        </p:txBody>
      </p:sp>
      <p:sp>
        <p:nvSpPr>
          <p:cNvPr id="5" name="文本占位符 4"/>
          <p:cNvSpPr>
            <a:spLocks noGrp="1"/>
          </p:cNvSpPr>
          <p:nvPr>
            <p:ph type="body" sz="quarter" idx="10" hasCustomPrompt="1"/>
          </p:nvPr>
        </p:nvSpPr>
        <p:spPr>
          <a:xfrm>
            <a:off x="726440" y="2228124"/>
            <a:ext cx="6924675" cy="876300"/>
          </a:xfrm>
          <a:prstGeom prst="rect">
            <a:avLst/>
          </a:prstGeom>
        </p:spPr>
        <p:txBody>
          <a:bodyPr anchor="ctr"/>
          <a:lstStyle>
            <a:lvl1pPr marL="0" indent="0">
              <a:buNone/>
              <a:defRPr sz="4400" b="1">
                <a:solidFill>
                  <a:srgbClr val="EED898"/>
                </a:solidFill>
              </a:defRPr>
            </a:lvl1pPr>
            <a:lvl2pPr marL="457200" indent="0">
              <a:buNone/>
              <a:defRPr/>
            </a:lvl2pPr>
          </a:lstStyle>
          <a:p>
            <a:pPr lvl="0"/>
            <a:r>
              <a:rPr lang="zh-CN" altLang="en-US" dirty="0"/>
              <a:t>关键词大标题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矩形 1"/>
          <p:cNvSpPr/>
          <p:nvPr userDrawn="1"/>
        </p:nvSpPr>
        <p:spPr>
          <a:xfrm rot="10800000">
            <a:off x="-4692" y="-605"/>
            <a:ext cx="12201704" cy="6860168"/>
          </a:xfrm>
          <a:prstGeom prst="rect">
            <a:avLst/>
          </a:prstGeom>
          <a:gradFill>
            <a:gsLst>
              <a:gs pos="0">
                <a:srgbClr val="00191B"/>
              </a:gs>
              <a:gs pos="74000">
                <a:srgbClr val="001315"/>
              </a:gs>
              <a:gs pos="100000">
                <a:srgbClr val="00130F"/>
              </a:gs>
            </a:gsLst>
            <a:lin ang="696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grpSp>
        <p:nvGrpSpPr>
          <p:cNvPr id="7" name="Group 6"/>
          <p:cNvGrpSpPr/>
          <p:nvPr userDrawn="1"/>
        </p:nvGrpSpPr>
        <p:grpSpPr>
          <a:xfrm>
            <a:off x="13070901" y="8661389"/>
            <a:ext cx="2388825" cy="230832"/>
            <a:chOff x="9803175" y="6496040"/>
            <a:chExt cx="2388825" cy="230791"/>
          </a:xfrm>
        </p:grpSpPr>
        <p:sp>
          <p:nvSpPr>
            <p:cNvPr id="8" name="TextBox 7"/>
            <p:cNvSpPr txBox="1"/>
            <p:nvPr userDrawn="1"/>
          </p:nvSpPr>
          <p:spPr>
            <a:xfrm>
              <a:off x="9803175" y="6496040"/>
              <a:ext cx="2103754" cy="230791"/>
            </a:xfrm>
            <a:prstGeom prst="rect">
              <a:avLst/>
            </a:prstGeom>
            <a:noFill/>
          </p:spPr>
          <p:txBody>
            <a:bodyPr wrap="square" rtlCol="0">
              <a:spAutoFit/>
            </a:bodyPr>
            <a:lstStyle/>
            <a:p>
              <a:pPr algn="dist"/>
              <a:r>
                <a:rPr lang="zh-CN" altLang="en-US" sz="900" dirty="0">
                  <a:solidFill>
                    <a:schemeClr val="bg1">
                      <a:alpha val="85000"/>
                    </a:schemeClr>
                  </a:solidFill>
                  <a:latin typeface="+mj-lt"/>
                  <a:ea typeface="宋体" panose="02010600030101010101" pitchFamily="2" charset="-122"/>
                  <a:cs typeface="Lato" panose="020F0502020204030203" pitchFamily="34" charset="0"/>
                </a:rPr>
                <a:t>广州青鹿教育科技有限公司</a:t>
              </a:r>
              <a:endParaRPr lang="zh-CN" altLang="en-US" sz="900" dirty="0">
                <a:solidFill>
                  <a:schemeClr val="bg1">
                    <a:alpha val="85000"/>
                  </a:schemeClr>
                </a:solidFill>
                <a:latin typeface="+mj-lt"/>
                <a:ea typeface="宋体" panose="02010600030101010101" pitchFamily="2" charset="-122"/>
                <a:cs typeface="Lato" panose="020F0502020204030203" pitchFamily="34" charset="0"/>
              </a:endParaRPr>
            </a:p>
          </p:txBody>
        </p:sp>
        <p:sp>
          <p:nvSpPr>
            <p:cNvPr id="9" name="Rectangle 8"/>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sp>
        <p:nvSpPr>
          <p:cNvPr id="12" name="标题 11"/>
          <p:cNvSpPr>
            <a:spLocks noGrp="1"/>
          </p:cNvSpPr>
          <p:nvPr>
            <p:ph type="title" hasCustomPrompt="1"/>
          </p:nvPr>
        </p:nvSpPr>
        <p:spPr>
          <a:xfrm>
            <a:off x="631745" y="321366"/>
            <a:ext cx="9969580" cy="576681"/>
          </a:xfrm>
        </p:spPr>
        <p:txBody>
          <a:bodyPr/>
          <a:lstStyle>
            <a:lvl1pPr>
              <a:defRPr sz="3200" b="1">
                <a:solidFill>
                  <a:schemeClr val="bg1"/>
                </a:solidFill>
                <a:latin typeface="微软雅黑" panose="020B0503020204020204" charset="-122"/>
                <a:ea typeface="微软雅黑" panose="020B0503020204020204" charset="-122"/>
              </a:defRPr>
            </a:lvl1pPr>
          </a:lstStyle>
          <a:p>
            <a:r>
              <a:rPr lang="zh-CN" altLang="en-US" dirty="0"/>
              <a:t>输入标题</a:t>
            </a:r>
            <a:endParaRPr lang="zh-CN" altLang="en-US" dirty="0"/>
          </a:p>
        </p:txBody>
      </p:sp>
      <p:sp>
        <p:nvSpPr>
          <p:cNvPr id="10" name="矩形 9"/>
          <p:cNvSpPr/>
          <p:nvPr userDrawn="1"/>
        </p:nvSpPr>
        <p:spPr>
          <a:xfrm>
            <a:off x="731202" y="898047"/>
            <a:ext cx="1111251" cy="45719"/>
          </a:xfrm>
          <a:prstGeom prst="rect">
            <a:avLst/>
          </a:prstGeom>
          <a:solidFill>
            <a:srgbClr val="EED89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rgbClr val="EED898"/>
              </a:solidFill>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结束页">
    <p:spTree>
      <p:nvGrpSpPr>
        <p:cNvPr id="1" name=""/>
        <p:cNvGrpSpPr/>
        <p:nvPr/>
      </p:nvGrpSpPr>
      <p:grpSpPr>
        <a:xfrm>
          <a:off x="0" y="0"/>
          <a:ext cx="0" cy="0"/>
          <a:chOff x="0" y="0"/>
          <a:chExt cx="0" cy="0"/>
        </a:xfrm>
      </p:grpSpPr>
      <p:grpSp>
        <p:nvGrpSpPr>
          <p:cNvPr id="3" name="Group 6"/>
          <p:cNvGrpSpPr/>
          <p:nvPr userDrawn="1"/>
        </p:nvGrpSpPr>
        <p:grpSpPr>
          <a:xfrm>
            <a:off x="13070901" y="8661389"/>
            <a:ext cx="2388825" cy="230832"/>
            <a:chOff x="9803175" y="6496040"/>
            <a:chExt cx="2388825" cy="230791"/>
          </a:xfrm>
        </p:grpSpPr>
        <p:sp>
          <p:nvSpPr>
            <p:cNvPr id="8" name="TextBox 7"/>
            <p:cNvSpPr txBox="1"/>
            <p:nvPr userDrawn="1"/>
          </p:nvSpPr>
          <p:spPr>
            <a:xfrm>
              <a:off x="9803175" y="6496040"/>
              <a:ext cx="2103754" cy="230791"/>
            </a:xfrm>
            <a:prstGeom prst="rect">
              <a:avLst/>
            </a:prstGeom>
            <a:noFill/>
          </p:spPr>
          <p:txBody>
            <a:bodyPr wrap="square" rtlCol="0">
              <a:spAutoFit/>
            </a:bodyPr>
            <a:lstStyle/>
            <a:p>
              <a:pPr algn="dist"/>
              <a:r>
                <a:rPr lang="zh-CN" altLang="en-US" sz="900" dirty="0">
                  <a:solidFill>
                    <a:schemeClr val="bg1">
                      <a:alpha val="85000"/>
                    </a:schemeClr>
                  </a:solidFill>
                  <a:latin typeface="+mj-lt"/>
                  <a:ea typeface="宋体" panose="02010600030101010101" pitchFamily="2" charset="-122"/>
                  <a:cs typeface="Lato" panose="020F0502020204030203" pitchFamily="34" charset="0"/>
                </a:rPr>
                <a:t>广州青鹿教育科技有限公司</a:t>
              </a:r>
              <a:endParaRPr lang="zh-CN" altLang="en-US" sz="900" dirty="0">
                <a:solidFill>
                  <a:schemeClr val="bg1">
                    <a:alpha val="85000"/>
                  </a:schemeClr>
                </a:solidFill>
                <a:latin typeface="+mj-lt"/>
                <a:ea typeface="宋体" panose="02010600030101010101" pitchFamily="2" charset="-122"/>
                <a:cs typeface="Lato" panose="020F0502020204030203" pitchFamily="34" charset="0"/>
              </a:endParaRPr>
            </a:p>
          </p:txBody>
        </p:sp>
        <p:sp>
          <p:nvSpPr>
            <p:cNvPr id="9" name="Rectangle 8"/>
            <p:cNvSpPr/>
            <p:nvPr userDrawn="1"/>
          </p:nvSpPr>
          <p:spPr>
            <a:xfrm>
              <a:off x="11920996" y="6555582"/>
              <a:ext cx="271004" cy="111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pic>
        <p:nvPicPr>
          <p:cNvPr id="14" name="图片 1" descr="未标题-3"/>
          <p:cNvPicPr>
            <a:picLocks noChangeAspect="1"/>
          </p:cNvPicPr>
          <p:nvPr userDrawn="1"/>
        </p:nvPicPr>
        <p:blipFill>
          <a:blip r:embed="rId2">
            <a:lum bright="-29999" contrast="17998"/>
          </a:blip>
          <a:stretch>
            <a:fillRect/>
          </a:stretch>
        </p:blipFill>
        <p:spPr>
          <a:xfrm>
            <a:off x="3454400" y="2901156"/>
            <a:ext cx="5283200" cy="105568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_标准">
    <p:spTree>
      <p:nvGrpSpPr>
        <p:cNvPr id="1" name=""/>
        <p:cNvGrpSpPr/>
        <p:nvPr/>
      </p:nvGrpSpPr>
      <p:grpSpPr>
        <a:xfrm>
          <a:off x="0" y="0"/>
          <a:ext cx="0" cy="0"/>
          <a:chOff x="0" y="0"/>
          <a:chExt cx="0" cy="0"/>
        </a:xfrm>
      </p:grpSpPr>
      <p:sp>
        <p:nvSpPr>
          <p:cNvPr id="4" name="矩形 3"/>
          <p:cNvSpPr/>
          <p:nvPr userDrawn="1"/>
        </p:nvSpPr>
        <p:spPr>
          <a:xfrm>
            <a:off x="1016111" y="1383570"/>
            <a:ext cx="10174739" cy="5049716"/>
          </a:xfrm>
          <a:prstGeom prst="rect">
            <a:avLst/>
          </a:prstGeom>
        </p:spPr>
        <p:txBody>
          <a:bodyPr wrap="square">
            <a:spAutoFit/>
          </a:bodyPr>
          <a:lstStyle/>
          <a:p>
            <a:pPr marL="342900" lvl="0" indent="-342900">
              <a:lnSpc>
                <a:spcPct val="150000"/>
              </a:lnSpc>
              <a:buFont typeface="Wingdings" panose="05000000000000000000" pitchFamily="2" charset="2"/>
              <a:buChar char=""/>
            </a:pPr>
            <a:r>
              <a:rPr lang="zh-CN" altLang="zh-CN" sz="1200" b="1" kern="100" dirty="0">
                <a:solidFill>
                  <a:schemeClr val="bg1"/>
                </a:solidFill>
                <a:latin typeface="Calibri" panose="020F0502020204030204" charset="0"/>
                <a:ea typeface="微软雅黑" panose="020B0503020204020204" charset="-122"/>
                <a:cs typeface="微软雅黑" panose="020B0503020204020204" charset="-122"/>
              </a:rPr>
              <a:t>版权说明</a:t>
            </a:r>
            <a:endParaRPr lang="zh-CN" altLang="zh-CN" sz="1200" b="1"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228600" indent="-228600">
              <a:lnSpc>
                <a:spcPct val="150000"/>
              </a:lnSpc>
              <a:buFont typeface="+mj-lt"/>
              <a:buAutoNum type="arabicPeriod"/>
            </a:pPr>
            <a:r>
              <a:rPr lang="zh-CN" altLang="zh-CN" sz="1200" kern="100" dirty="0">
                <a:solidFill>
                  <a:schemeClr val="bg1"/>
                </a:solidFill>
                <a:latin typeface="Calibri" panose="020F0502020204030204" charset="0"/>
                <a:ea typeface="微软雅黑" panose="020B0503020204020204" charset="-122"/>
                <a:cs typeface="微软雅黑" panose="020B0503020204020204" charset="-122"/>
              </a:rPr>
              <a:t>本文档所有内容，版权均属广州青鹿教育科技有限公司（以下简称：本公司）所有。未经本公司许可，不得以任何方式、目的及理由，复制或引用本文内的所有信息。违者本公司将追究其法律责任。</a:t>
            </a:r>
            <a:endParaRPr lang="zh-CN" altLang="zh-CN" sz="1200"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228600" indent="-228600">
              <a:lnSpc>
                <a:spcPct val="150000"/>
              </a:lnSpc>
              <a:buFont typeface="+mj-lt"/>
              <a:buAutoNum type="arabicPeriod"/>
            </a:pPr>
            <a:r>
              <a:rPr lang="zh-CN" altLang="zh-CN" sz="1200" kern="100" dirty="0">
                <a:solidFill>
                  <a:schemeClr val="bg1"/>
                </a:solidFill>
                <a:latin typeface="Calibri" panose="020F0502020204030204" charset="0"/>
                <a:ea typeface="微软雅黑" panose="020B0503020204020204" charset="-122"/>
                <a:cs typeface="微软雅黑" panose="020B0503020204020204" charset="-122"/>
              </a:rPr>
              <a:t>本文档适用于售前、销售、市场、服务等人员理解公司产品线，也可以用于递交给客户的详细建设方案。</a:t>
            </a:r>
            <a:endParaRPr lang="zh-CN" altLang="zh-CN" sz="1200"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228600" indent="-228600">
              <a:lnSpc>
                <a:spcPct val="150000"/>
              </a:lnSpc>
              <a:buFont typeface="+mj-lt"/>
              <a:buAutoNum type="arabicPeriod"/>
            </a:pPr>
            <a:r>
              <a:rPr lang="zh-CN" altLang="zh-CN" sz="1200" kern="100" dirty="0">
                <a:solidFill>
                  <a:schemeClr val="bg1"/>
                </a:solidFill>
                <a:latin typeface="Calibri" panose="020F0502020204030204" charset="0"/>
                <a:ea typeface="微软雅黑" panose="020B0503020204020204" charset="-122"/>
                <a:cs typeface="微软雅黑" panose="020B0503020204020204" charset="-122"/>
              </a:rPr>
              <a:t>本文档中可能会涉及第三方厂家产品信息。所涉及的第三方厂家相关内容，属于各自公司或组织机构所有。</a:t>
            </a:r>
            <a:endParaRPr lang="en-US" altLang="zh-CN" sz="1200"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228600" indent="-228600">
              <a:lnSpc>
                <a:spcPct val="150000"/>
              </a:lnSpc>
              <a:buFont typeface="+mj-lt"/>
              <a:buAutoNum type="arabicPeriod"/>
            </a:pPr>
            <a:r>
              <a:rPr lang="zh-CN" altLang="zh-CN" sz="1200" kern="100" dirty="0">
                <a:solidFill>
                  <a:schemeClr val="bg1"/>
                </a:solidFill>
                <a:latin typeface="Calibri" panose="020F0502020204030204" charset="0"/>
                <a:ea typeface="微软雅黑" panose="020B0503020204020204" charset="-122"/>
                <a:cs typeface="微软雅黑" panose="020B0503020204020204" charset="-122"/>
              </a:rPr>
              <a:t>本文档最终解释权归本公司所有。</a:t>
            </a:r>
            <a:endParaRPr lang="zh-CN" altLang="zh-CN" sz="1200"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342900" lvl="0" indent="-342900">
              <a:lnSpc>
                <a:spcPct val="150000"/>
              </a:lnSpc>
              <a:buFont typeface="Wingdings" panose="05000000000000000000" pitchFamily="2" charset="2"/>
              <a:buChar char=""/>
            </a:pPr>
            <a:r>
              <a:rPr lang="zh-CN" altLang="zh-CN" sz="1200" b="1" kern="100" dirty="0">
                <a:solidFill>
                  <a:schemeClr val="bg1"/>
                </a:solidFill>
                <a:latin typeface="Calibri" panose="020F0502020204030204" charset="0"/>
                <a:ea typeface="微软雅黑" panose="020B0503020204020204" charset="-122"/>
                <a:cs typeface="微软雅黑" panose="020B0503020204020204" charset="-122"/>
              </a:rPr>
              <a:t>版本号说明</a:t>
            </a:r>
            <a:endParaRPr lang="zh-CN" altLang="zh-CN" sz="1200" b="1"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228600" indent="-228600">
              <a:lnSpc>
                <a:spcPct val="150000"/>
              </a:lnSpc>
              <a:buFont typeface="+mj-lt"/>
              <a:buAutoNum type="arabicPeriod"/>
            </a:pPr>
            <a:r>
              <a:rPr lang="zh-CN" altLang="zh-CN" sz="1200" kern="100" dirty="0">
                <a:solidFill>
                  <a:schemeClr val="bg1"/>
                </a:solidFill>
                <a:latin typeface="Calibri" panose="020F0502020204030204" charset="0"/>
                <a:ea typeface="微软雅黑" panose="020B0503020204020204" charset="-122"/>
                <a:cs typeface="微软雅黑" panose="020B0503020204020204" charset="-122"/>
              </a:rPr>
              <a:t>本文档命名规则：采用</a:t>
            </a:r>
            <a:r>
              <a:rPr lang="en-US" altLang="zh-CN" sz="1200" kern="100" dirty="0">
                <a:solidFill>
                  <a:schemeClr val="bg1"/>
                </a:solidFill>
                <a:latin typeface="Calibri" panose="020F0502020204030204" charset="0"/>
                <a:ea typeface="微软雅黑" panose="020B0503020204020204" charset="-122"/>
                <a:cs typeface="微软雅黑" panose="020B0503020204020204" charset="-122"/>
              </a:rPr>
              <a:t>“X.X</a:t>
            </a:r>
            <a:r>
              <a:rPr lang="zh-CN" altLang="en-US" sz="1200" kern="100" dirty="0">
                <a:solidFill>
                  <a:schemeClr val="bg1"/>
                </a:solidFill>
                <a:latin typeface="Calibri" panose="020F0502020204030204" charset="0"/>
                <a:ea typeface="微软雅黑" panose="020B0503020204020204" charset="-122"/>
                <a:cs typeface="微软雅黑" panose="020B0503020204020204" charset="-122"/>
              </a:rPr>
              <a:t> </a:t>
            </a:r>
            <a:r>
              <a:rPr lang="en-US" altLang="zh-CN" sz="1200" kern="100" dirty="0">
                <a:solidFill>
                  <a:schemeClr val="bg1"/>
                </a:solidFill>
                <a:latin typeface="Calibri" panose="020F0502020204030204" charset="0"/>
                <a:ea typeface="微软雅黑" panose="020B0503020204020204" charset="-122"/>
                <a:cs typeface="微软雅黑" panose="020B0503020204020204" charset="-122"/>
              </a:rPr>
              <a:t>|</a:t>
            </a:r>
            <a:r>
              <a:rPr lang="zh-CN" altLang="en-US" sz="1200" kern="100" dirty="0">
                <a:solidFill>
                  <a:schemeClr val="bg1"/>
                </a:solidFill>
                <a:latin typeface="Calibri" panose="020F0502020204030204" charset="0"/>
                <a:ea typeface="微软雅黑" panose="020B0503020204020204" charset="-122"/>
                <a:cs typeface="微软雅黑" panose="020B0503020204020204" charset="-122"/>
              </a:rPr>
              <a:t> </a:t>
            </a:r>
            <a:r>
              <a:rPr lang="en-US" altLang="zh-CN" sz="1200" kern="100" dirty="0">
                <a:solidFill>
                  <a:schemeClr val="bg1"/>
                </a:solidFill>
                <a:latin typeface="Calibri" panose="020F0502020204030204" charset="0"/>
                <a:ea typeface="微软雅黑" panose="020B0503020204020204" charset="-122"/>
                <a:cs typeface="微软雅黑" panose="020B0503020204020204" charset="-122"/>
              </a:rPr>
              <a:t>XXX</a:t>
            </a:r>
            <a:r>
              <a:rPr lang="zh-CN" altLang="en-US" sz="1200" kern="100" dirty="0">
                <a:solidFill>
                  <a:schemeClr val="bg1"/>
                </a:solidFill>
                <a:latin typeface="Calibri" panose="020F0502020204030204" charset="0"/>
                <a:ea typeface="微软雅黑" panose="020B0503020204020204" charset="-122"/>
                <a:cs typeface="微软雅黑" panose="020B0503020204020204" charset="-122"/>
              </a:rPr>
              <a:t> </a:t>
            </a:r>
            <a:r>
              <a:rPr lang="en-US" altLang="zh-CN" sz="1200" kern="100" dirty="0">
                <a:solidFill>
                  <a:schemeClr val="bg1"/>
                </a:solidFill>
                <a:latin typeface="Calibri" panose="020F0502020204030204" charset="0"/>
                <a:ea typeface="微软雅黑" panose="020B0503020204020204" charset="-122"/>
                <a:cs typeface="微软雅黑" panose="020B0503020204020204" charset="-122"/>
              </a:rPr>
              <a:t>|(XXX)-XXX"</a:t>
            </a:r>
            <a:r>
              <a:rPr lang="zh-CN" altLang="zh-CN" sz="1200" kern="100" dirty="0">
                <a:solidFill>
                  <a:schemeClr val="bg1"/>
                </a:solidFill>
                <a:latin typeface="Calibri" panose="020F0502020204030204" charset="0"/>
                <a:ea typeface="微软雅黑" panose="020B0503020204020204" charset="-122"/>
                <a:cs typeface="微软雅黑" panose="020B0503020204020204" charset="-122"/>
              </a:rPr>
              <a:t>的格式。</a:t>
            </a:r>
            <a:endParaRPr lang="en-US" altLang="zh-CN" sz="1200" kern="100" dirty="0">
              <a:solidFill>
                <a:schemeClr val="bg1"/>
              </a:solidFill>
              <a:latin typeface="Calibri" panose="020F0502020204030204" charset="0"/>
              <a:ea typeface="微软雅黑" panose="020B0503020204020204" charset="-122"/>
              <a:cs typeface="微软雅黑" panose="020B0503020204020204" charset="-122"/>
            </a:endParaRPr>
          </a:p>
          <a:p>
            <a:pPr marL="228600" indent="-228600">
              <a:lnSpc>
                <a:spcPct val="150000"/>
              </a:lnSpc>
              <a:buFont typeface="+mj-lt"/>
              <a:buAutoNum type="arabicPeriod"/>
            </a:pPr>
            <a:r>
              <a:rPr lang="zh-CN" altLang="en-US" sz="1200" kern="100" dirty="0">
                <a:solidFill>
                  <a:schemeClr val="bg1"/>
                </a:solidFill>
                <a:latin typeface="Calibri" panose="020F0502020204030204" charset="0"/>
                <a:ea typeface="微软雅黑" panose="020B0503020204020204" charset="-122"/>
                <a:cs typeface="微软雅黑" panose="020B0503020204020204" charset="-122"/>
              </a:rPr>
              <a:t>重大调整升级：版本号的第一位，</a:t>
            </a:r>
            <a:r>
              <a:rPr lang="en-US" altLang="zh-CN" sz="1200" kern="100" dirty="0">
                <a:solidFill>
                  <a:schemeClr val="bg1"/>
                </a:solidFill>
                <a:latin typeface="Calibri" panose="020F0502020204030204" charset="0"/>
                <a:ea typeface="微软雅黑" panose="020B0503020204020204" charset="-122"/>
                <a:cs typeface="微软雅黑" panose="020B0503020204020204" charset="-122"/>
              </a:rPr>
              <a:t>1.X</a:t>
            </a:r>
            <a:endParaRPr lang="en-US" altLang="zh-CN" sz="1200" kern="100" dirty="0">
              <a:solidFill>
                <a:schemeClr val="bg1"/>
              </a:solidFill>
              <a:latin typeface="Calibri" panose="020F0502020204030204" charset="0"/>
              <a:ea typeface="微软雅黑" panose="020B0503020204020204" charset="-122"/>
              <a:cs typeface="微软雅黑" panose="020B0503020204020204" charset="-122"/>
            </a:endParaRPr>
          </a:p>
          <a:p>
            <a:pPr marL="228600" indent="-228600">
              <a:lnSpc>
                <a:spcPct val="150000"/>
              </a:lnSpc>
              <a:buFont typeface="+mj-lt"/>
              <a:buAutoNum type="arabicPeriod"/>
            </a:pPr>
            <a:r>
              <a:rPr lang="zh-CN" altLang="en-US" sz="1200" kern="100" dirty="0">
                <a:solidFill>
                  <a:schemeClr val="bg1"/>
                </a:solidFill>
                <a:latin typeface="Calibri" panose="020F0502020204030204" charset="0"/>
                <a:ea typeface="微软雅黑" panose="020B0503020204020204" charset="-122"/>
                <a:cs typeface="微软雅黑" panose="020B0503020204020204" charset="-122"/>
              </a:rPr>
              <a:t>在原有的基础上进行了局部调整或升级：版本号第二位，</a:t>
            </a:r>
            <a:r>
              <a:rPr lang="en-US" altLang="zh-CN" sz="1200" kern="100" dirty="0">
                <a:solidFill>
                  <a:schemeClr val="bg1"/>
                </a:solidFill>
                <a:latin typeface="Calibri" panose="020F0502020204030204" charset="0"/>
                <a:ea typeface="微软雅黑" panose="020B0503020204020204" charset="-122"/>
                <a:cs typeface="微软雅黑" panose="020B0503020204020204" charset="-122"/>
              </a:rPr>
              <a:t>X.1</a:t>
            </a:r>
            <a:endParaRPr lang="en-US" altLang="zh-CN" sz="1200" kern="100" dirty="0">
              <a:solidFill>
                <a:schemeClr val="bg1"/>
              </a:solidFill>
              <a:latin typeface="Calibri" panose="020F0502020204030204" charset="0"/>
              <a:ea typeface="微软雅黑" panose="020B0503020204020204" charset="-122"/>
              <a:cs typeface="微软雅黑" panose="020B0503020204020204" charset="-122"/>
            </a:endParaRPr>
          </a:p>
          <a:p>
            <a:pPr marL="228600" indent="-228600">
              <a:lnSpc>
                <a:spcPct val="150000"/>
              </a:lnSpc>
              <a:buFont typeface="+mj-lt"/>
              <a:buAutoNum type="arabicPeriod"/>
            </a:pPr>
            <a:r>
              <a:rPr lang="zh-CN" altLang="en-US" sz="1200" kern="100" dirty="0">
                <a:solidFill>
                  <a:schemeClr val="bg1"/>
                </a:solidFill>
                <a:latin typeface="Calibri" panose="020F0502020204030204" charset="0"/>
                <a:ea typeface="微软雅黑" panose="020B0503020204020204" charset="-122"/>
                <a:cs typeface="微软雅黑" panose="020B0503020204020204" charset="-122"/>
              </a:rPr>
              <a:t>具体版本号规则如下：</a:t>
            </a:r>
            <a:endParaRPr lang="en-US" altLang="zh-CN" sz="1200" kern="100" dirty="0">
              <a:solidFill>
                <a:schemeClr val="bg1"/>
              </a:solidFill>
              <a:latin typeface="Calibri" panose="020F0502020204030204" charset="0"/>
              <a:ea typeface="微软雅黑" panose="020B0503020204020204" charset="-122"/>
              <a:cs typeface="微软雅黑" panose="020B0503020204020204" charset="-122"/>
            </a:endParaRPr>
          </a:p>
          <a:p>
            <a:pPr marL="0" indent="0">
              <a:lnSpc>
                <a:spcPct val="150000"/>
              </a:lnSpc>
              <a:buFont typeface="+mj-lt"/>
              <a:buNone/>
            </a:pPr>
            <a:endParaRPr lang="en-US" altLang="zh-CN" sz="1200" kern="100" dirty="0">
              <a:solidFill>
                <a:schemeClr val="bg1"/>
              </a:solidFill>
              <a:latin typeface="Calibri" panose="020F0502020204030204" charset="0"/>
              <a:ea typeface="微软雅黑" panose="020B0503020204020204" charset="-122"/>
              <a:cs typeface="Times New Roman" panose="02020603050405020304" pitchFamily="18" charset="0"/>
            </a:endParaRPr>
          </a:p>
          <a:p>
            <a:pPr marL="0" indent="0">
              <a:lnSpc>
                <a:spcPct val="150000"/>
              </a:lnSpc>
              <a:buFont typeface="Wingdings" panose="05000000000000000000" pitchFamily="2" charset="2"/>
              <a:buNone/>
            </a:pPr>
            <a:endParaRPr lang="en-US" altLang="zh-CN" sz="1200" b="1" kern="100" dirty="0">
              <a:solidFill>
                <a:schemeClr val="bg1"/>
              </a:solidFill>
              <a:latin typeface="Calibri" panose="020F0502020204030204" charset="0"/>
              <a:ea typeface="微软雅黑" panose="020B0503020204020204" charset="-122"/>
            </a:endParaRPr>
          </a:p>
          <a:p>
            <a:pPr marL="342900" indent="-342900">
              <a:lnSpc>
                <a:spcPct val="150000"/>
              </a:lnSpc>
              <a:buFont typeface="Wingdings" panose="05000000000000000000" pitchFamily="2" charset="2"/>
              <a:buChar char=""/>
            </a:pPr>
            <a:r>
              <a:rPr lang="zh-CN" altLang="en-US" sz="1200" b="1" kern="100" dirty="0">
                <a:solidFill>
                  <a:schemeClr val="bg1"/>
                </a:solidFill>
                <a:latin typeface="Calibri" panose="020F0502020204030204" charset="0"/>
                <a:ea typeface="微软雅黑" panose="020B0503020204020204" charset="-122"/>
              </a:rPr>
              <a:t>适用对象</a:t>
            </a:r>
            <a:endParaRPr lang="en-US" altLang="zh-CN" sz="1200" b="1" kern="100" dirty="0">
              <a:solidFill>
                <a:schemeClr val="bg1"/>
              </a:solidFill>
              <a:latin typeface="Calibri" panose="020F0502020204030204" charset="0"/>
              <a:ea typeface="微软雅黑" panose="020B0503020204020204" charset="-122"/>
            </a:endParaRPr>
          </a:p>
          <a:p>
            <a:pPr>
              <a:lnSpc>
                <a:spcPct val="150000"/>
              </a:lnSpc>
            </a:pPr>
            <a:r>
              <a:rPr lang="zh-CN" altLang="en-US" sz="1200" kern="100" dirty="0">
                <a:solidFill>
                  <a:schemeClr val="bg1"/>
                </a:solidFill>
                <a:latin typeface="Calibri" panose="020F0502020204030204" charset="0"/>
                <a:ea typeface="微软雅黑" panose="020B0503020204020204" charset="-122"/>
                <a:cs typeface="Times New Roman" panose="02020603050405020304" pitchFamily="18" charset="0"/>
              </a:rPr>
              <a:t>本文档根据对象不同，适用于：用户、代理商、内部培训</a:t>
            </a:r>
            <a:endParaRPr lang="zh-CN" altLang="zh-CN" sz="1200" kern="100" dirty="0">
              <a:solidFill>
                <a:schemeClr val="bg1"/>
              </a:solidFill>
              <a:latin typeface="Calibri" panose="020F0502020204030204" charset="0"/>
              <a:ea typeface="宋体" panose="02010600030101010101" pitchFamily="2" charset="-122"/>
              <a:cs typeface="Times New Roman" panose="02020603050405020304" pitchFamily="18" charset="0"/>
            </a:endParaRPr>
          </a:p>
          <a:p>
            <a:pPr marL="342900" indent="-342900">
              <a:lnSpc>
                <a:spcPct val="150000"/>
              </a:lnSpc>
              <a:buFont typeface="Wingdings" panose="05000000000000000000" pitchFamily="2" charset="2"/>
              <a:buChar char=""/>
            </a:pPr>
            <a:r>
              <a:rPr lang="zh-CN" altLang="en-US" sz="1200" b="1" kern="100" dirty="0">
                <a:solidFill>
                  <a:schemeClr val="bg1"/>
                </a:solidFill>
                <a:latin typeface="Calibri" panose="020F0502020204030204" charset="0"/>
                <a:ea typeface="微软雅黑" panose="020B0503020204020204" charset="-122"/>
              </a:rPr>
              <a:t>文件命名规则</a:t>
            </a:r>
            <a:endParaRPr lang="en-US" altLang="zh-CN" sz="1200" b="1" kern="100" dirty="0">
              <a:solidFill>
                <a:schemeClr val="bg1"/>
              </a:solidFill>
              <a:latin typeface="Calibri" panose="020F0502020204030204" charset="0"/>
              <a:ea typeface="微软雅黑" panose="020B0503020204020204" charset="-122"/>
            </a:endParaRPr>
          </a:p>
          <a:p>
            <a:pPr>
              <a:lnSpc>
                <a:spcPct val="150000"/>
              </a:lnSpc>
            </a:pPr>
            <a:r>
              <a:rPr lang="zh-CN" altLang="en-US" sz="1200" kern="100" dirty="0">
                <a:solidFill>
                  <a:schemeClr val="bg1"/>
                </a:solidFill>
                <a:latin typeface="Calibri" panose="020F0502020204030204" charset="0"/>
                <a:ea typeface="微软雅黑" panose="020B0503020204020204" charset="-122"/>
              </a:rPr>
              <a:t>文件命名格式严格按照“方案名称</a:t>
            </a:r>
            <a:r>
              <a:rPr lang="en-US" altLang="zh-CN" sz="1200" kern="100" dirty="0">
                <a:solidFill>
                  <a:schemeClr val="bg1"/>
                </a:solidFill>
                <a:latin typeface="Calibri" panose="020F0502020204030204" charset="0"/>
                <a:ea typeface="微软雅黑" panose="020B0503020204020204" charset="-122"/>
              </a:rPr>
              <a:t>+</a:t>
            </a:r>
            <a:r>
              <a:rPr lang="zh-CN" altLang="en-US" sz="1200" kern="100" dirty="0">
                <a:solidFill>
                  <a:schemeClr val="bg1"/>
                </a:solidFill>
                <a:latin typeface="Calibri" panose="020F0502020204030204" charset="0"/>
                <a:ea typeface="微软雅黑" panose="020B0503020204020204" charset="-122"/>
              </a:rPr>
              <a:t>版本号</a:t>
            </a:r>
            <a:r>
              <a:rPr lang="en-US" altLang="zh-CN" sz="1200" kern="100" dirty="0">
                <a:solidFill>
                  <a:schemeClr val="bg1"/>
                </a:solidFill>
                <a:latin typeface="Calibri" panose="020F0502020204030204" charset="0"/>
                <a:ea typeface="微软雅黑" panose="020B0503020204020204" charset="-122"/>
              </a:rPr>
              <a:t>+</a:t>
            </a:r>
            <a:r>
              <a:rPr lang="zh-CN" altLang="en-US" sz="1200" kern="100" dirty="0">
                <a:solidFill>
                  <a:schemeClr val="bg1"/>
                </a:solidFill>
                <a:latin typeface="Calibri" panose="020F0502020204030204" charset="0"/>
                <a:ea typeface="微软雅黑" panose="020B0503020204020204" charset="-122"/>
              </a:rPr>
              <a:t>用户群体</a:t>
            </a:r>
            <a:r>
              <a:rPr lang="en-US" altLang="zh-CN" sz="1200" kern="100" dirty="0">
                <a:solidFill>
                  <a:schemeClr val="bg1"/>
                </a:solidFill>
                <a:latin typeface="Calibri" panose="020F0502020204030204" charset="0"/>
                <a:ea typeface="微软雅黑" panose="020B0503020204020204" charset="-122"/>
              </a:rPr>
              <a:t>+</a:t>
            </a:r>
            <a:r>
              <a:rPr lang="zh-CN" altLang="en-US" sz="1200" kern="100" dirty="0">
                <a:solidFill>
                  <a:schemeClr val="bg1"/>
                </a:solidFill>
                <a:latin typeface="Calibri" panose="020F0502020204030204" charset="0"/>
                <a:ea typeface="微软雅黑" panose="020B0503020204020204" charset="-122"/>
              </a:rPr>
              <a:t>日期”，如“普教综合应用解决方案</a:t>
            </a:r>
            <a:r>
              <a:rPr lang="en-US" altLang="zh-CN" sz="1200" kern="100" dirty="0">
                <a:solidFill>
                  <a:schemeClr val="bg1"/>
                </a:solidFill>
                <a:latin typeface="Calibri" panose="020F0502020204030204" charset="0"/>
                <a:ea typeface="微软雅黑" panose="020B0503020204020204" charset="-122"/>
              </a:rPr>
              <a:t>-V1.0|</a:t>
            </a:r>
            <a:r>
              <a:rPr lang="zh-CN" altLang="en-US" sz="1200" kern="100" dirty="0">
                <a:solidFill>
                  <a:schemeClr val="bg1"/>
                </a:solidFill>
                <a:latin typeface="Calibri" panose="020F0502020204030204" charset="0"/>
                <a:ea typeface="微软雅黑" panose="020B0503020204020204" charset="-122"/>
              </a:rPr>
              <a:t>用户版</a:t>
            </a:r>
            <a:r>
              <a:rPr lang="en-US" altLang="zh-CN" sz="1200" kern="100" dirty="0">
                <a:solidFill>
                  <a:schemeClr val="bg1"/>
                </a:solidFill>
                <a:latin typeface="Calibri" panose="020F0502020204030204" charset="0"/>
                <a:ea typeface="微软雅黑" panose="020B0503020204020204" charset="-122"/>
              </a:rPr>
              <a:t>|(20190821)-SQB</a:t>
            </a:r>
            <a:r>
              <a:rPr lang="zh-CN" altLang="en-US" sz="1200" kern="100" dirty="0">
                <a:solidFill>
                  <a:schemeClr val="bg1"/>
                </a:solidFill>
                <a:latin typeface="Calibri" panose="020F0502020204030204" charset="0"/>
                <a:ea typeface="微软雅黑" panose="020B0503020204020204" charset="-122"/>
              </a:rPr>
              <a:t>”</a:t>
            </a:r>
            <a:endParaRPr lang="en-US" altLang="zh-CN" sz="1200" kern="100" dirty="0">
              <a:solidFill>
                <a:schemeClr val="bg1"/>
              </a:solidFill>
              <a:latin typeface="Calibri" panose="020F0502020204030204" charset="0"/>
              <a:ea typeface="微软雅黑" panose="020B0503020204020204" charset="-122"/>
            </a:endParaRPr>
          </a:p>
          <a:p>
            <a:pPr>
              <a:lnSpc>
                <a:spcPct val="150000"/>
              </a:lnSpc>
            </a:pPr>
            <a:endParaRPr lang="zh-CN" altLang="zh-CN" sz="1200" kern="100" dirty="0">
              <a:solidFill>
                <a:schemeClr val="bg1"/>
              </a:solidFill>
              <a:latin typeface="Calibri" panose="020F0502020204030204" charset="0"/>
              <a:ea typeface="微软雅黑" panose="020B0503020204020204" charset="-122"/>
            </a:endParaRPr>
          </a:p>
        </p:txBody>
      </p:sp>
      <p:sp>
        <p:nvSpPr>
          <p:cNvPr id="2" name="文本框 1"/>
          <p:cNvSpPr txBox="1"/>
          <p:nvPr userDrawn="1"/>
        </p:nvSpPr>
        <p:spPr>
          <a:xfrm>
            <a:off x="2344615" y="541113"/>
            <a:ext cx="7502771" cy="523220"/>
          </a:xfrm>
          <a:prstGeom prst="rect">
            <a:avLst/>
          </a:prstGeom>
          <a:noFill/>
        </p:spPr>
        <p:txBody>
          <a:bodyPr wrap="square" rtlCol="0">
            <a:spAutoFit/>
          </a:bodyPr>
          <a:lstStyle/>
          <a:p>
            <a:pPr algn="ctr"/>
            <a:r>
              <a:rPr kumimoji="1" lang="zh-CN" altLang="en-US" sz="2800" b="1" i="1" dirty="0">
                <a:solidFill>
                  <a:schemeClr val="bg1"/>
                </a:solidFill>
                <a:latin typeface="微软雅黑" panose="020B0503020204020204" charset="-122"/>
                <a:ea typeface="微软雅黑" panose="020B0503020204020204" charset="-122"/>
              </a:rPr>
              <a:t>文档说明</a:t>
            </a:r>
            <a:endParaRPr kumimoji="1" lang="zh-CN" altLang="en-US" sz="2800" b="1" i="1" dirty="0">
              <a:solidFill>
                <a:schemeClr val="bg1"/>
              </a:solidFill>
              <a:latin typeface="微软雅黑" panose="020B0503020204020204" charset="-122"/>
              <a:ea typeface="微软雅黑" panose="020B0503020204020204" charset="-122"/>
            </a:endParaRPr>
          </a:p>
        </p:txBody>
      </p:sp>
      <p:graphicFrame>
        <p:nvGraphicFramePr>
          <p:cNvPr id="5" name="内容占位符 12"/>
          <p:cNvGraphicFramePr/>
          <p:nvPr userDrawn="1"/>
        </p:nvGraphicFramePr>
        <p:xfrm>
          <a:off x="1016111" y="4479435"/>
          <a:ext cx="10174751" cy="534110"/>
        </p:xfrm>
        <a:graphic>
          <a:graphicData uri="http://schemas.openxmlformats.org/drawingml/2006/table">
            <a:tbl>
              <a:tblPr firstRow="1" bandRow="1">
                <a:tableStyleId>{EB344D84-9AFB-497E-A393-DC336BA19D2E}</a:tableStyleId>
              </a:tblPr>
              <a:tblGrid>
                <a:gridCol w="2903431"/>
                <a:gridCol w="295683"/>
                <a:gridCol w="295683"/>
                <a:gridCol w="295683"/>
                <a:gridCol w="295683"/>
                <a:gridCol w="295683"/>
                <a:gridCol w="295683"/>
                <a:gridCol w="1475089"/>
                <a:gridCol w="295683"/>
                <a:gridCol w="295683"/>
                <a:gridCol w="1913685"/>
                <a:gridCol w="295683"/>
                <a:gridCol w="295683"/>
                <a:gridCol w="925716"/>
              </a:tblGrid>
              <a:tr h="277056">
                <a:tc>
                  <a:txBody>
                    <a:bodyPr/>
                    <a:lstStyle/>
                    <a:p>
                      <a:pPr algn="ctr"/>
                      <a:r>
                        <a:rPr lang="zh-CN" altLang="en-US" sz="1100" b="1" i="0" dirty="0">
                          <a:latin typeface="微软雅黑" panose="020B0503020204020204" charset="-122"/>
                          <a:ea typeface="微软雅黑" panose="020B0503020204020204" charset="-122"/>
                        </a:rPr>
                        <a:t>名称</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a:txBody>
                    <a:bodyPr/>
                    <a:lstStyle/>
                    <a:p>
                      <a:pPr algn="ctr"/>
                      <a:r>
                        <a:rPr lang="en-US" altLang="zh-CN" sz="1100" b="1" i="0" dirty="0">
                          <a:latin typeface="微软雅黑" panose="020B0503020204020204" charset="-122"/>
                          <a:ea typeface="微软雅黑" panose="020B0503020204020204" charset="-122"/>
                        </a:rPr>
                        <a:t>-</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gridSpan="4">
                  <a:txBody>
                    <a:bodyPr/>
                    <a:lstStyle/>
                    <a:p>
                      <a:pPr algn="ctr"/>
                      <a:r>
                        <a:rPr lang="zh-CN" altLang="en-US" sz="1100" b="1" i="0" dirty="0">
                          <a:latin typeface="微软雅黑" panose="020B0503020204020204" charset="-122"/>
                          <a:ea typeface="微软雅黑" panose="020B0503020204020204" charset="-122"/>
                        </a:rPr>
                        <a:t>版本号</a:t>
                      </a:r>
                      <a:endParaRPr lang="zh-CN" altLang="en-US" sz="1100" b="1" i="0" dirty="0">
                        <a:latin typeface="微软雅黑" panose="020B0503020204020204" charset="-122"/>
                        <a:ea typeface="微软雅黑" panose="020B0503020204020204" charset="-122"/>
                      </a:endParaRPr>
                    </a:p>
                  </a:txBody>
                  <a:tcPr marL="114495" marR="114495" marT="57248" marB="572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hMerge="1">
                  <a:tcPr marL="108469" marR="108469" marT="54235" marB="54235"/>
                </a:tc>
                <a:tc hMerge="1">
                  <a:tcPr marL="108469" marR="108469" marT="54235" marB="54235"/>
                </a:tc>
                <a:tc hMerge="1">
                  <a:tcPr marL="108469" marR="108469" marT="54235" marB="54235"/>
                </a:tc>
                <a:tc>
                  <a:txBody>
                    <a:bodyPr/>
                    <a:lstStyle/>
                    <a:p>
                      <a:pPr algn="ctr"/>
                      <a:r>
                        <a:rPr lang="en-US" altLang="zh-CN" sz="1100" b="1" i="0" dirty="0">
                          <a:latin typeface="微软雅黑" panose="020B0503020204020204" charset="-122"/>
                          <a:ea typeface="微软雅黑" panose="020B0503020204020204" charset="-122"/>
                        </a:rPr>
                        <a:t>|</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a:txBody>
                    <a:bodyPr/>
                    <a:lstStyle/>
                    <a:p>
                      <a:pPr algn="ctr"/>
                      <a:r>
                        <a:rPr lang="zh-CN" altLang="en-US" sz="1100" b="1" i="0" dirty="0">
                          <a:latin typeface="微软雅黑" panose="020B0503020204020204" charset="-122"/>
                          <a:ea typeface="微软雅黑" panose="020B0503020204020204" charset="-122"/>
                        </a:rPr>
                        <a:t>用户群体</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a:txBody>
                    <a:bodyPr/>
                    <a:lstStyle/>
                    <a:p>
                      <a:pPr algn="ctr"/>
                      <a:r>
                        <a:rPr lang="en-US" altLang="zh-CN" sz="1100" b="1" i="0" dirty="0">
                          <a:latin typeface="微软雅黑" panose="020B0503020204020204" charset="-122"/>
                          <a:ea typeface="微软雅黑" panose="020B0503020204020204" charset="-122"/>
                        </a:rPr>
                        <a:t>|</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gridSpan="3">
                  <a:txBody>
                    <a:bodyPr/>
                    <a:lstStyle/>
                    <a:p>
                      <a:pPr algn="ctr"/>
                      <a:r>
                        <a:rPr lang="zh-CN" altLang="en-US" sz="1100" b="1" i="0" dirty="0">
                          <a:latin typeface="微软雅黑" panose="020B0503020204020204" charset="-122"/>
                          <a:ea typeface="微软雅黑" panose="020B0503020204020204" charset="-122"/>
                        </a:rPr>
                        <a:t>发版日期</a:t>
                      </a:r>
                      <a:endParaRPr lang="zh-CN" altLang="en-US" sz="1100" b="1" i="0" dirty="0">
                        <a:latin typeface="微软雅黑" panose="020B0503020204020204" charset="-122"/>
                        <a:ea typeface="微软雅黑" panose="020B0503020204020204" charset="-122"/>
                      </a:endParaRPr>
                    </a:p>
                  </a:txBody>
                  <a:tcPr marL="114495" marR="114495" marT="57248" marB="57248">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hMerge="1">
                  <a:tcPr marL="108469" marR="108469" marT="54235" marB="54235"/>
                </a:tc>
                <a:tc hMerge="1">
                  <a:tcPr marL="108469" marR="108469" marT="54235" marB="54235"/>
                </a:tc>
                <a:tc>
                  <a:txBody>
                    <a:bodyPr/>
                    <a:lstStyle/>
                    <a:p>
                      <a:pPr algn="ctr"/>
                      <a:r>
                        <a:rPr lang="en-US" altLang="zh-CN" sz="1100" b="1" i="0" dirty="0">
                          <a:latin typeface="微软雅黑" panose="020B0503020204020204" charset="-122"/>
                          <a:ea typeface="微软雅黑" panose="020B0503020204020204" charset="-122"/>
                        </a:rPr>
                        <a:t>-</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c>
                  <a:txBody>
                    <a:bodyPr/>
                    <a:lstStyle/>
                    <a:p>
                      <a:pPr algn="ctr"/>
                      <a:r>
                        <a:rPr lang="zh-CN" altLang="en-US" sz="1100" b="1" i="0" dirty="0">
                          <a:latin typeface="微软雅黑" panose="020B0503020204020204" charset="-122"/>
                          <a:ea typeface="微软雅黑" panose="020B0503020204020204" charset="-122"/>
                        </a:rPr>
                        <a:t>经手人</a:t>
                      </a:r>
                      <a:endParaRPr lang="zh-CN" altLang="en-US" sz="1100" b="1"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36B5B2"/>
                    </a:solidFill>
                  </a:tcPr>
                </a:tc>
              </a:tr>
              <a:tr h="246893">
                <a:tc>
                  <a:txBody>
                    <a:bodyPr/>
                    <a:lstStyle/>
                    <a:p>
                      <a:pPr algn="ctr"/>
                      <a:r>
                        <a:rPr lang="zh-CN" altLang="en-US" sz="1100" dirty="0">
                          <a:latin typeface="+mn-lt"/>
                          <a:ea typeface="+mn-ea"/>
                          <a:cs typeface="+mn-ea"/>
                          <a:sym typeface="+mn-lt"/>
                        </a:rPr>
                        <a:t>研讨互动智慧教室解决方案</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V</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4</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0</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zh-CN" altLang="en-US" sz="1100" b="0" i="0" dirty="0">
                          <a:latin typeface="微软雅黑" panose="020B0503020204020204" charset="-122"/>
                          <a:ea typeface="微软雅黑" panose="020B0503020204020204" charset="-122"/>
                        </a:rPr>
                        <a:t>单品、通用</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20211222</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altLang="zh-CN" sz="1100" b="0" i="0" dirty="0">
                          <a:latin typeface="微软雅黑" panose="020B0503020204020204" charset="-122"/>
                          <a:ea typeface="微软雅黑" panose="020B0503020204020204" charset="-122"/>
                        </a:rPr>
                        <a:t>Haike</a:t>
                      </a:r>
                      <a:endParaRPr lang="zh-CN" altLang="en-US" sz="1100" b="0" i="0" dirty="0">
                        <a:latin typeface="微软雅黑" panose="020B0503020204020204" charset="-122"/>
                        <a:ea typeface="微软雅黑" panose="020B0503020204020204" charset="-122"/>
                      </a:endParaRPr>
                    </a:p>
                  </a:txBody>
                  <a:tcPr marL="84331" marR="84331" marT="42167" marB="4216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样式1">
    <p:spTree>
      <p:nvGrpSpPr>
        <p:cNvPr id="1" name=""/>
        <p:cNvGrpSpPr/>
        <p:nvPr/>
      </p:nvGrpSpPr>
      <p:grpSpPr>
        <a:xfrm>
          <a:off x="0" y="0"/>
          <a:ext cx="0" cy="0"/>
          <a:chOff x="0" y="0"/>
          <a:chExt cx="0" cy="0"/>
        </a:xfrm>
      </p:grpSpPr>
      <p:sp>
        <p:nvSpPr>
          <p:cNvPr id="7" name="矩形 6"/>
          <p:cNvSpPr/>
          <p:nvPr userDrawn="1"/>
        </p:nvSpPr>
        <p:spPr>
          <a:xfrm>
            <a:off x="-29857" y="2"/>
            <a:ext cx="12222177" cy="6900145"/>
          </a:xfrm>
          <a:prstGeom prst="rect">
            <a:avLst/>
          </a:prstGeom>
          <a:solidFill>
            <a:srgbClr val="1E1F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90"/>
          </a:p>
        </p:txBody>
      </p:sp>
      <p:pic>
        <p:nvPicPr>
          <p:cNvPr id="6" name="图片 5" descr="标志标准组合 纯透明"/>
          <p:cNvPicPr>
            <a:picLocks noChangeAspect="1"/>
          </p:cNvPicPr>
          <p:nvPr userDrawn="1"/>
        </p:nvPicPr>
        <p:blipFill>
          <a:blip r:embed="rId2"/>
          <a:srcRect l="18893" t="42704" r="18767" b="42883"/>
          <a:stretch>
            <a:fillRect/>
          </a:stretch>
        </p:blipFill>
        <p:spPr>
          <a:xfrm>
            <a:off x="10712841" y="366906"/>
            <a:ext cx="1158425" cy="211359"/>
          </a:xfrm>
          <a:prstGeom prst="rect">
            <a:avLst/>
          </a:prstGeom>
        </p:spPr>
      </p:pic>
      <p:pic>
        <p:nvPicPr>
          <p:cNvPr id="8"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18433" y="-11262"/>
            <a:ext cx="12210753" cy="686991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3"/>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26881" y="1"/>
            <a:ext cx="12228686" cy="688000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页3">
    <p:spTree>
      <p:nvGrpSpPr>
        <p:cNvPr id="1" name=""/>
        <p:cNvGrpSpPr/>
        <p:nvPr/>
      </p:nvGrpSpPr>
      <p:grpSpPr>
        <a:xfrm>
          <a:off x="0" y="0"/>
          <a:ext cx="0" cy="0"/>
          <a:chOff x="0" y="0"/>
          <a:chExt cx="0" cy="0"/>
        </a:xfrm>
      </p:grpSpPr>
      <p:sp>
        <p:nvSpPr>
          <p:cNvPr id="7" name="文本占位符 13"/>
          <p:cNvSpPr>
            <a:spLocks noGrp="1"/>
          </p:cNvSpPr>
          <p:nvPr>
            <p:ph type="body" sz="quarter" idx="13" hasCustomPrompt="1"/>
          </p:nvPr>
        </p:nvSpPr>
        <p:spPr>
          <a:xfrm>
            <a:off x="1019351" y="2307530"/>
            <a:ext cx="4512018" cy="1396517"/>
          </a:xfrm>
          <a:prstGeom prst="rect">
            <a:avLst/>
          </a:prstGeom>
        </p:spPr>
        <p:txBody>
          <a:bodyPr>
            <a:noAutofit/>
          </a:bodyPr>
          <a:lstStyle>
            <a:lvl1pPr marL="0" indent="0">
              <a:buNone/>
              <a:defRPr sz="3800" b="1">
                <a:solidFill>
                  <a:srgbClr val="222838"/>
                </a:solidFill>
                <a:latin typeface="微软雅黑" panose="020B0503020204020204" charset="-122"/>
                <a:ea typeface="微软雅黑" panose="020B0503020204020204" charset="-122"/>
              </a:defRPr>
            </a:lvl1pPr>
          </a:lstStyle>
          <a:p>
            <a:pPr lvl="0"/>
            <a:r>
              <a:rPr lang="zh-CN" altLang="en-US" dirty="0"/>
              <a:t>请输入标题</a:t>
            </a:r>
            <a:endParaRPr lang="zh-CN" altLang="en-US" dirty="0"/>
          </a:p>
        </p:txBody>
      </p:sp>
      <p:sp>
        <p:nvSpPr>
          <p:cNvPr id="5" name="文本占位符 4"/>
          <p:cNvSpPr>
            <a:spLocks noGrp="1"/>
          </p:cNvSpPr>
          <p:nvPr>
            <p:ph type="body" sz="quarter" idx="18" hasCustomPrompt="1"/>
          </p:nvPr>
        </p:nvSpPr>
        <p:spPr>
          <a:xfrm>
            <a:off x="1023750" y="3888304"/>
            <a:ext cx="3806925" cy="1782934"/>
          </a:xfrm>
          <a:prstGeom prst="rect">
            <a:avLst/>
          </a:prstGeom>
        </p:spPr>
        <p:txBody>
          <a:bodyPr/>
          <a:lstStyle>
            <a:lvl1pPr marL="228600" indent="-228600">
              <a:buClr>
                <a:srgbClr val="49D8B7"/>
              </a:buClr>
              <a:buSzPct val="70000"/>
              <a:buFont typeface="Wingdings" panose="05000000000000000000" pitchFamily="2" charset="2"/>
              <a:buChar char="l"/>
              <a:defRPr sz="1400">
                <a:solidFill>
                  <a:srgbClr val="5F5D70"/>
                </a:solidFill>
                <a:latin typeface="微软雅黑" panose="020B0503020204020204" charset="-122"/>
                <a:ea typeface="微软雅黑" panose="020B0503020204020204" charset="-122"/>
              </a:defRPr>
            </a:lvl1pPr>
            <a:lvl3pPr marL="1143000" indent="-228600">
              <a:buClr>
                <a:srgbClr val="49D8B7"/>
              </a:buClr>
              <a:buSzPct val="70000"/>
              <a:buFont typeface="Wingdings" panose="05000000000000000000" pitchFamily="2" charset="2"/>
              <a:buChar char="l"/>
              <a:defRPr sz="1400">
                <a:solidFill>
                  <a:srgbClr val="5F5D70"/>
                </a:solidFill>
              </a:defRPr>
            </a:lvl3pPr>
            <a:lvl4pPr marL="1599565" indent="-228600">
              <a:buClr>
                <a:srgbClr val="49D8B7"/>
              </a:buClr>
              <a:buSzPct val="70000"/>
              <a:buFont typeface="Wingdings" panose="05000000000000000000" pitchFamily="2" charset="2"/>
              <a:buChar char="l"/>
              <a:defRPr sz="1400">
                <a:solidFill>
                  <a:srgbClr val="5F5D70"/>
                </a:solidFill>
              </a:defRPr>
            </a:lvl4pPr>
            <a:lvl5pPr marL="2057400" indent="-228600">
              <a:buClr>
                <a:srgbClr val="49D8B7"/>
              </a:buClr>
              <a:buSzPct val="70000"/>
              <a:buFont typeface="Wingdings" panose="05000000000000000000" pitchFamily="2" charset="2"/>
              <a:buChar char="l"/>
              <a:defRPr sz="1400">
                <a:solidFill>
                  <a:srgbClr val="5F5D70"/>
                </a:solidFill>
              </a:defRPr>
            </a:lvl5pPr>
          </a:lstStyle>
          <a:p>
            <a:pPr lvl="0"/>
            <a:r>
              <a:rPr lang="zh-CN" altLang="en-US" dirty="0"/>
              <a:t>请输入文本内容</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3" name="文本占位符 18"/>
          <p:cNvSpPr>
            <a:spLocks noGrp="1"/>
          </p:cNvSpPr>
          <p:nvPr>
            <p:ph type="body" sz="quarter" idx="12" hasCustomPrompt="1"/>
          </p:nvPr>
        </p:nvSpPr>
        <p:spPr>
          <a:xfrm>
            <a:off x="986805" y="335192"/>
            <a:ext cx="8071372" cy="322659"/>
          </a:xfrm>
          <a:prstGeom prst="rect">
            <a:avLst/>
          </a:prstGeom>
        </p:spPr>
        <p:txBody>
          <a:bodyPr anchor="ctr">
            <a:noAutofit/>
          </a:bodyPr>
          <a:lstStyle>
            <a:lvl1pPr marL="0" indent="0">
              <a:buNone/>
              <a:defRPr sz="2400" b="1">
                <a:solidFill>
                  <a:srgbClr val="5F5D70"/>
                </a:solidFill>
                <a:latin typeface="微软雅黑" panose="020B0503020204020204" charset="-122"/>
                <a:ea typeface="微软雅黑" panose="020B0503020204020204" charset="-122"/>
              </a:defRPr>
            </a:lvl1pPr>
          </a:lstStyle>
          <a:p>
            <a:pPr lvl="0"/>
            <a:r>
              <a:rPr lang="zh-CN" altLang="en-US" dirty="0"/>
              <a:t>请输入标题</a:t>
            </a:r>
            <a:endParaRPr lang="zh-CN" altLang="en-US" dirty="0"/>
          </a:p>
        </p:txBody>
      </p:sp>
      <p:sp>
        <p:nvSpPr>
          <p:cNvPr id="15" name="文本占位符 18"/>
          <p:cNvSpPr>
            <a:spLocks noGrp="1"/>
          </p:cNvSpPr>
          <p:nvPr>
            <p:ph type="body" sz="quarter" idx="16" hasCustomPrompt="1"/>
          </p:nvPr>
        </p:nvSpPr>
        <p:spPr>
          <a:xfrm>
            <a:off x="986804" y="735177"/>
            <a:ext cx="5216272" cy="129848"/>
          </a:xfrm>
          <a:prstGeom prst="rect">
            <a:avLst/>
          </a:prstGeom>
        </p:spPr>
        <p:txBody>
          <a:bodyPr anchor="ctr">
            <a:noAutofit/>
          </a:bodyPr>
          <a:lstStyle>
            <a:lvl1pPr marL="0" indent="0">
              <a:buNone/>
              <a:defRPr sz="1050" b="0">
                <a:solidFill>
                  <a:srgbClr val="AAAAAA"/>
                </a:solidFill>
                <a:latin typeface="微软雅黑" panose="020B0503020204020204" charset="-122"/>
                <a:ea typeface="微软雅黑" panose="020B0503020204020204" charset="-122"/>
              </a:defRPr>
            </a:lvl1pPr>
          </a:lstStyle>
          <a:p>
            <a:pPr lvl="0"/>
            <a:r>
              <a:rPr lang="zh-CN" altLang="en-US" dirty="0"/>
              <a:t>请输入标题英文</a:t>
            </a:r>
            <a:endParaRPr lang="zh-CN" altLang="en-US" dirty="0"/>
          </a:p>
        </p:txBody>
      </p:sp>
      <p:sp>
        <p:nvSpPr>
          <p:cNvPr id="8" name="文本占位符 15"/>
          <p:cNvSpPr>
            <a:spLocks noGrp="1"/>
          </p:cNvSpPr>
          <p:nvPr>
            <p:ph type="body" sz="quarter" idx="15" hasCustomPrompt="1"/>
          </p:nvPr>
        </p:nvSpPr>
        <p:spPr>
          <a:xfrm>
            <a:off x="9232098" y="6511420"/>
            <a:ext cx="2563972" cy="219925"/>
          </a:xfrm>
          <a:prstGeom prst="rect">
            <a:avLst/>
          </a:prstGeom>
        </p:spPr>
        <p:txBody>
          <a:bodyPr anchor="ctr">
            <a:noAutofit/>
          </a:bodyPr>
          <a:lstStyle>
            <a:lvl1pPr marL="0" indent="0" algn="r">
              <a:buNone/>
              <a:defRPr sz="1000">
                <a:solidFill>
                  <a:schemeClr val="tx1">
                    <a:alpha val="10000"/>
                  </a:schemeClr>
                </a:solidFill>
                <a:latin typeface="微软雅黑" panose="020B0503020204020204" charset="-122"/>
                <a:ea typeface="微软雅黑" panose="020B0503020204020204" charset="-122"/>
              </a:defRPr>
            </a:lvl1pPr>
          </a:lstStyle>
          <a:p>
            <a:pPr lvl="0"/>
            <a:r>
              <a:rPr lang="en-US" altLang="zh-CN" dirty="0" err="1"/>
              <a:t>Qinglu</a:t>
            </a:r>
            <a:r>
              <a:rPr lang="en-US" altLang="zh-CN" dirty="0"/>
              <a:t> Education and Technology</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时间轴">
    <p:spTree>
      <p:nvGrpSpPr>
        <p:cNvPr id="1" name=""/>
        <p:cNvGrpSpPr/>
        <p:nvPr/>
      </p:nvGrpSpPr>
      <p:grpSpPr>
        <a:xfrm>
          <a:off x="0" y="0"/>
          <a:ext cx="0" cy="0"/>
          <a:chOff x="0" y="0"/>
          <a:chExt cx="0" cy="0"/>
        </a:xfrm>
      </p:grpSpPr>
      <p:sp>
        <p:nvSpPr>
          <p:cNvPr id="7" name="文本占位符 6"/>
          <p:cNvSpPr>
            <a:spLocks noGrp="1"/>
          </p:cNvSpPr>
          <p:nvPr>
            <p:ph type="body" sz="quarter" idx="17" hasCustomPrompt="1"/>
          </p:nvPr>
        </p:nvSpPr>
        <p:spPr>
          <a:xfrm>
            <a:off x="1484054" y="3645699"/>
            <a:ext cx="1743324" cy="279053"/>
          </a:xfrm>
          <a:prstGeom prst="rect">
            <a:avLst/>
          </a:prstGeom>
        </p:spPr>
        <p:txBody>
          <a:bodyPr>
            <a:normAutofit/>
          </a:bodyPr>
          <a:lstStyle>
            <a:lvl1pPr marL="0" indent="0">
              <a:buNone/>
              <a:defRPr sz="1800" b="1">
                <a:latin typeface="微软雅黑" panose="020B0503020204020204" charset="-122"/>
                <a:ea typeface="微软雅黑" panose="020B0503020204020204" charset="-122"/>
              </a:defRPr>
            </a:lvl1pPr>
          </a:lstStyle>
          <a:p>
            <a:pPr lvl="0"/>
            <a:r>
              <a:rPr lang="zh-CN" altLang="en-US" dirty="0"/>
              <a:t>输入标题</a:t>
            </a:r>
            <a:endParaRPr lang="zh-CN" altLang="en-US" dirty="0"/>
          </a:p>
        </p:txBody>
      </p:sp>
      <p:sp>
        <p:nvSpPr>
          <p:cNvPr id="16" name="文本占位符 6"/>
          <p:cNvSpPr>
            <a:spLocks noGrp="1"/>
          </p:cNvSpPr>
          <p:nvPr>
            <p:ph type="body" sz="quarter" idx="18" hasCustomPrompt="1"/>
          </p:nvPr>
        </p:nvSpPr>
        <p:spPr>
          <a:xfrm>
            <a:off x="1484053" y="3313413"/>
            <a:ext cx="1173157" cy="279053"/>
          </a:xfrm>
          <a:prstGeom prst="rect">
            <a:avLst/>
          </a:prstGeom>
        </p:spPr>
        <p:txBody>
          <a:bodyPr>
            <a:normAutofit/>
          </a:bodyPr>
          <a:lstStyle>
            <a:lvl1pPr marL="0" indent="0">
              <a:buNone/>
              <a:defRPr sz="1800" b="1">
                <a:solidFill>
                  <a:srgbClr val="9C9BA4"/>
                </a:solidFill>
                <a:latin typeface="微软雅黑" panose="020B0503020204020204" charset="-122"/>
                <a:ea typeface="微软雅黑" panose="020B0503020204020204" charset="-122"/>
              </a:defRPr>
            </a:lvl1pPr>
          </a:lstStyle>
          <a:p>
            <a:pPr lvl="0"/>
            <a:r>
              <a:rPr lang="zh-CN" altLang="en-US" dirty="0"/>
              <a:t>输入时间</a:t>
            </a:r>
            <a:endParaRPr lang="zh-CN" altLang="en-US" dirty="0"/>
          </a:p>
        </p:txBody>
      </p:sp>
      <p:sp>
        <p:nvSpPr>
          <p:cNvPr id="17" name="文本占位符 6"/>
          <p:cNvSpPr>
            <a:spLocks noGrp="1"/>
          </p:cNvSpPr>
          <p:nvPr>
            <p:ph type="body" sz="quarter" idx="19" hasCustomPrompt="1"/>
          </p:nvPr>
        </p:nvSpPr>
        <p:spPr>
          <a:xfrm>
            <a:off x="1484054" y="3964869"/>
            <a:ext cx="1721808" cy="1029528"/>
          </a:xfrm>
          <a:prstGeom prst="rect">
            <a:avLst/>
          </a:prstGeom>
        </p:spPr>
        <p:txBody>
          <a:bodyPr>
            <a:normAutofit/>
          </a:bodyPr>
          <a:lstStyle>
            <a:lvl1pPr marL="0" indent="0">
              <a:lnSpc>
                <a:spcPct val="100000"/>
              </a:lnSpc>
              <a:buNone/>
              <a:defRPr sz="1300" b="0">
                <a:solidFill>
                  <a:srgbClr val="5F5D70"/>
                </a:solidFill>
                <a:latin typeface="微软雅黑" panose="020B0503020204020204" charset="-122"/>
                <a:ea typeface="微软雅黑" panose="020B0503020204020204" charset="-122"/>
              </a:defRPr>
            </a:lvl1pPr>
          </a:lstStyle>
          <a:p>
            <a:pPr lvl="0"/>
            <a:r>
              <a:rPr lang="zh-CN" altLang="en-US" dirty="0"/>
              <a:t>输入文本内容</a:t>
            </a:r>
            <a:endParaRPr lang="zh-CN" altLang="en-US" dirty="0"/>
          </a:p>
        </p:txBody>
      </p:sp>
      <p:sp>
        <p:nvSpPr>
          <p:cNvPr id="40" name="文本占位符 6"/>
          <p:cNvSpPr>
            <a:spLocks noGrp="1"/>
          </p:cNvSpPr>
          <p:nvPr>
            <p:ph type="body" sz="quarter" idx="20" hasCustomPrompt="1"/>
          </p:nvPr>
        </p:nvSpPr>
        <p:spPr>
          <a:xfrm>
            <a:off x="5374446" y="3645699"/>
            <a:ext cx="1743324" cy="279053"/>
          </a:xfrm>
          <a:prstGeom prst="rect">
            <a:avLst/>
          </a:prstGeom>
        </p:spPr>
        <p:txBody>
          <a:bodyPr>
            <a:normAutofit/>
          </a:bodyPr>
          <a:lstStyle>
            <a:lvl1pPr marL="0" indent="0">
              <a:buNone/>
              <a:defRPr sz="1800" b="1">
                <a:latin typeface="微软雅黑" panose="020B0503020204020204" charset="-122"/>
                <a:ea typeface="微软雅黑" panose="020B0503020204020204" charset="-122"/>
              </a:defRPr>
            </a:lvl1pPr>
          </a:lstStyle>
          <a:p>
            <a:pPr lvl="0"/>
            <a:r>
              <a:rPr lang="zh-CN" altLang="en-US" dirty="0"/>
              <a:t>输入标题</a:t>
            </a:r>
            <a:endParaRPr lang="zh-CN" altLang="en-US" dirty="0"/>
          </a:p>
        </p:txBody>
      </p:sp>
      <p:sp>
        <p:nvSpPr>
          <p:cNvPr id="41" name="文本占位符 6"/>
          <p:cNvSpPr>
            <a:spLocks noGrp="1"/>
          </p:cNvSpPr>
          <p:nvPr>
            <p:ph type="body" sz="quarter" idx="21" hasCustomPrompt="1"/>
          </p:nvPr>
        </p:nvSpPr>
        <p:spPr>
          <a:xfrm>
            <a:off x="5374445" y="3313413"/>
            <a:ext cx="1173157" cy="279053"/>
          </a:xfrm>
          <a:prstGeom prst="rect">
            <a:avLst/>
          </a:prstGeom>
        </p:spPr>
        <p:txBody>
          <a:bodyPr>
            <a:normAutofit/>
          </a:bodyPr>
          <a:lstStyle>
            <a:lvl1pPr marL="0" indent="0">
              <a:buNone/>
              <a:defRPr sz="1800" b="1">
                <a:solidFill>
                  <a:srgbClr val="F9CC61"/>
                </a:solidFill>
                <a:latin typeface="微软雅黑" panose="020B0503020204020204" charset="-122"/>
                <a:ea typeface="微软雅黑" panose="020B0503020204020204" charset="-122"/>
              </a:defRPr>
            </a:lvl1pPr>
          </a:lstStyle>
          <a:p>
            <a:pPr lvl="0"/>
            <a:r>
              <a:rPr lang="zh-CN" altLang="en-US" dirty="0"/>
              <a:t>输入时间</a:t>
            </a:r>
            <a:endParaRPr lang="zh-CN" altLang="en-US" dirty="0"/>
          </a:p>
        </p:txBody>
      </p:sp>
      <p:sp>
        <p:nvSpPr>
          <p:cNvPr id="42" name="文本占位符 6"/>
          <p:cNvSpPr>
            <a:spLocks noGrp="1"/>
          </p:cNvSpPr>
          <p:nvPr>
            <p:ph type="body" sz="quarter" idx="22" hasCustomPrompt="1"/>
          </p:nvPr>
        </p:nvSpPr>
        <p:spPr>
          <a:xfrm>
            <a:off x="5374446" y="3964869"/>
            <a:ext cx="1721808" cy="1029528"/>
          </a:xfrm>
          <a:prstGeom prst="rect">
            <a:avLst/>
          </a:prstGeom>
        </p:spPr>
        <p:txBody>
          <a:bodyPr>
            <a:normAutofit/>
          </a:bodyPr>
          <a:lstStyle>
            <a:lvl1pPr marL="0" indent="0">
              <a:lnSpc>
                <a:spcPct val="100000"/>
              </a:lnSpc>
              <a:buNone/>
              <a:defRPr sz="1300" b="0">
                <a:solidFill>
                  <a:srgbClr val="5F5D70"/>
                </a:solidFill>
                <a:latin typeface="微软雅黑" panose="020B0503020204020204" charset="-122"/>
                <a:ea typeface="微软雅黑" panose="020B0503020204020204" charset="-122"/>
              </a:defRPr>
            </a:lvl1pPr>
          </a:lstStyle>
          <a:p>
            <a:pPr lvl="0"/>
            <a:r>
              <a:rPr lang="zh-CN" altLang="en-US" dirty="0"/>
              <a:t>输入文本内容</a:t>
            </a:r>
            <a:endParaRPr lang="zh-CN" altLang="en-US" dirty="0"/>
          </a:p>
        </p:txBody>
      </p:sp>
      <p:sp>
        <p:nvSpPr>
          <p:cNvPr id="43" name="文本占位符 6"/>
          <p:cNvSpPr>
            <a:spLocks noGrp="1"/>
          </p:cNvSpPr>
          <p:nvPr>
            <p:ph type="body" sz="quarter" idx="23" hasCustomPrompt="1"/>
          </p:nvPr>
        </p:nvSpPr>
        <p:spPr>
          <a:xfrm>
            <a:off x="9378189" y="3645699"/>
            <a:ext cx="1743324" cy="279053"/>
          </a:xfrm>
          <a:prstGeom prst="rect">
            <a:avLst/>
          </a:prstGeom>
        </p:spPr>
        <p:txBody>
          <a:bodyPr>
            <a:normAutofit/>
          </a:bodyPr>
          <a:lstStyle>
            <a:lvl1pPr marL="0" indent="0">
              <a:buNone/>
              <a:defRPr sz="1800" b="1">
                <a:latin typeface="微软雅黑" panose="020B0503020204020204" charset="-122"/>
                <a:ea typeface="微软雅黑" panose="020B0503020204020204" charset="-122"/>
              </a:defRPr>
            </a:lvl1pPr>
          </a:lstStyle>
          <a:p>
            <a:pPr lvl="0"/>
            <a:r>
              <a:rPr lang="zh-CN" altLang="en-US" dirty="0"/>
              <a:t>输入标题</a:t>
            </a:r>
            <a:endParaRPr lang="zh-CN" altLang="en-US" dirty="0"/>
          </a:p>
        </p:txBody>
      </p:sp>
      <p:sp>
        <p:nvSpPr>
          <p:cNvPr id="44" name="文本占位符 6"/>
          <p:cNvSpPr>
            <a:spLocks noGrp="1"/>
          </p:cNvSpPr>
          <p:nvPr>
            <p:ph type="body" sz="quarter" idx="24" hasCustomPrompt="1"/>
          </p:nvPr>
        </p:nvSpPr>
        <p:spPr>
          <a:xfrm>
            <a:off x="9378189" y="3313413"/>
            <a:ext cx="1173157" cy="279053"/>
          </a:xfrm>
          <a:prstGeom prst="rect">
            <a:avLst/>
          </a:prstGeom>
        </p:spPr>
        <p:txBody>
          <a:bodyPr>
            <a:normAutofit/>
          </a:bodyPr>
          <a:lstStyle>
            <a:lvl1pPr marL="0" indent="0">
              <a:buNone/>
              <a:defRPr sz="1800" b="1">
                <a:solidFill>
                  <a:srgbClr val="33D4AD"/>
                </a:solidFill>
                <a:latin typeface="微软雅黑" panose="020B0503020204020204" charset="-122"/>
                <a:ea typeface="微软雅黑" panose="020B0503020204020204" charset="-122"/>
              </a:defRPr>
            </a:lvl1pPr>
          </a:lstStyle>
          <a:p>
            <a:pPr lvl="0"/>
            <a:r>
              <a:rPr lang="zh-CN" altLang="en-US" dirty="0"/>
              <a:t>输入时间</a:t>
            </a:r>
            <a:endParaRPr lang="zh-CN" altLang="en-US" dirty="0"/>
          </a:p>
        </p:txBody>
      </p:sp>
      <p:sp>
        <p:nvSpPr>
          <p:cNvPr id="45" name="文本占位符 6"/>
          <p:cNvSpPr>
            <a:spLocks noGrp="1"/>
          </p:cNvSpPr>
          <p:nvPr>
            <p:ph type="body" sz="quarter" idx="25" hasCustomPrompt="1"/>
          </p:nvPr>
        </p:nvSpPr>
        <p:spPr>
          <a:xfrm>
            <a:off x="9378189" y="3964869"/>
            <a:ext cx="1721808" cy="1029528"/>
          </a:xfrm>
          <a:prstGeom prst="rect">
            <a:avLst/>
          </a:prstGeom>
        </p:spPr>
        <p:txBody>
          <a:bodyPr>
            <a:normAutofit/>
          </a:bodyPr>
          <a:lstStyle>
            <a:lvl1pPr marL="0" indent="0">
              <a:lnSpc>
                <a:spcPct val="100000"/>
              </a:lnSpc>
              <a:buNone/>
              <a:defRPr sz="1300" b="0">
                <a:solidFill>
                  <a:srgbClr val="5F5D70"/>
                </a:solidFill>
                <a:latin typeface="微软雅黑" panose="020B0503020204020204" charset="-122"/>
                <a:ea typeface="微软雅黑" panose="020B0503020204020204" charset="-122"/>
              </a:defRPr>
            </a:lvl1pPr>
          </a:lstStyle>
          <a:p>
            <a:pPr lvl="0"/>
            <a:r>
              <a:rPr lang="zh-CN" altLang="en-US" dirty="0"/>
              <a:t>输入文本内容</a:t>
            </a:r>
            <a:endParaRPr lang="zh-CN" altLang="en-US" dirty="0"/>
          </a:p>
        </p:txBody>
      </p:sp>
      <p:sp>
        <p:nvSpPr>
          <p:cNvPr id="46" name="文本占位符 6"/>
          <p:cNvSpPr>
            <a:spLocks noGrp="1"/>
          </p:cNvSpPr>
          <p:nvPr>
            <p:ph type="body" sz="quarter" idx="26" hasCustomPrompt="1"/>
          </p:nvPr>
        </p:nvSpPr>
        <p:spPr>
          <a:xfrm>
            <a:off x="7361074" y="1632747"/>
            <a:ext cx="1743324" cy="279053"/>
          </a:xfrm>
          <a:prstGeom prst="rect">
            <a:avLst/>
          </a:prstGeom>
        </p:spPr>
        <p:txBody>
          <a:bodyPr>
            <a:normAutofit/>
          </a:bodyPr>
          <a:lstStyle>
            <a:lvl1pPr marL="0" indent="0">
              <a:buNone/>
              <a:defRPr sz="1800" b="1">
                <a:latin typeface="微软雅黑" panose="020B0503020204020204" charset="-122"/>
                <a:ea typeface="微软雅黑" panose="020B0503020204020204" charset="-122"/>
              </a:defRPr>
            </a:lvl1pPr>
          </a:lstStyle>
          <a:p>
            <a:pPr lvl="0"/>
            <a:r>
              <a:rPr lang="zh-CN" altLang="en-US" dirty="0"/>
              <a:t>输入标题</a:t>
            </a:r>
            <a:endParaRPr lang="zh-CN" altLang="en-US" dirty="0"/>
          </a:p>
        </p:txBody>
      </p:sp>
      <p:sp>
        <p:nvSpPr>
          <p:cNvPr id="47" name="文本占位符 6"/>
          <p:cNvSpPr>
            <a:spLocks noGrp="1"/>
          </p:cNvSpPr>
          <p:nvPr>
            <p:ph type="body" sz="quarter" idx="27" hasCustomPrompt="1"/>
          </p:nvPr>
        </p:nvSpPr>
        <p:spPr>
          <a:xfrm>
            <a:off x="7371832" y="2733869"/>
            <a:ext cx="1173157" cy="279053"/>
          </a:xfrm>
          <a:prstGeom prst="rect">
            <a:avLst/>
          </a:prstGeom>
        </p:spPr>
        <p:txBody>
          <a:bodyPr>
            <a:normAutofit/>
          </a:bodyPr>
          <a:lstStyle>
            <a:lvl1pPr marL="0" indent="0">
              <a:buNone/>
              <a:defRPr sz="1800" b="1">
                <a:solidFill>
                  <a:srgbClr val="FF6969"/>
                </a:solidFill>
                <a:latin typeface="微软雅黑" panose="020B0503020204020204" charset="-122"/>
                <a:ea typeface="微软雅黑" panose="020B0503020204020204" charset="-122"/>
              </a:defRPr>
            </a:lvl1pPr>
          </a:lstStyle>
          <a:p>
            <a:pPr lvl="0"/>
            <a:r>
              <a:rPr lang="zh-CN" altLang="en-US" dirty="0"/>
              <a:t>输入时间</a:t>
            </a:r>
            <a:endParaRPr lang="zh-CN" altLang="en-US" dirty="0"/>
          </a:p>
        </p:txBody>
      </p:sp>
      <p:sp>
        <p:nvSpPr>
          <p:cNvPr id="48" name="文本占位符 6"/>
          <p:cNvSpPr>
            <a:spLocks noGrp="1"/>
          </p:cNvSpPr>
          <p:nvPr>
            <p:ph type="body" sz="quarter" idx="28" hasCustomPrompt="1"/>
          </p:nvPr>
        </p:nvSpPr>
        <p:spPr>
          <a:xfrm>
            <a:off x="7371833" y="1977519"/>
            <a:ext cx="1721808" cy="701389"/>
          </a:xfrm>
          <a:prstGeom prst="rect">
            <a:avLst/>
          </a:prstGeom>
        </p:spPr>
        <p:txBody>
          <a:bodyPr>
            <a:normAutofit/>
          </a:bodyPr>
          <a:lstStyle>
            <a:lvl1pPr marL="0" indent="0">
              <a:lnSpc>
                <a:spcPct val="100000"/>
              </a:lnSpc>
              <a:buNone/>
              <a:defRPr sz="1300" b="0">
                <a:solidFill>
                  <a:srgbClr val="5F5D70"/>
                </a:solidFill>
                <a:latin typeface="微软雅黑" panose="020B0503020204020204" charset="-122"/>
                <a:ea typeface="微软雅黑" panose="020B0503020204020204" charset="-122"/>
              </a:defRPr>
            </a:lvl1pPr>
          </a:lstStyle>
          <a:p>
            <a:pPr lvl="0"/>
            <a:r>
              <a:rPr lang="zh-CN" altLang="en-US" dirty="0"/>
              <a:t>输入文本内容</a:t>
            </a:r>
            <a:endParaRPr lang="zh-CN" altLang="en-US" dirty="0"/>
          </a:p>
        </p:txBody>
      </p:sp>
      <p:sp>
        <p:nvSpPr>
          <p:cNvPr id="49" name="文本占位符 6"/>
          <p:cNvSpPr>
            <a:spLocks noGrp="1"/>
          </p:cNvSpPr>
          <p:nvPr>
            <p:ph type="body" sz="quarter" idx="29" hasCustomPrompt="1"/>
          </p:nvPr>
        </p:nvSpPr>
        <p:spPr>
          <a:xfrm>
            <a:off x="3390732" y="1632747"/>
            <a:ext cx="1743324" cy="279053"/>
          </a:xfrm>
          <a:prstGeom prst="rect">
            <a:avLst/>
          </a:prstGeom>
        </p:spPr>
        <p:txBody>
          <a:bodyPr>
            <a:normAutofit/>
          </a:bodyPr>
          <a:lstStyle>
            <a:lvl1pPr marL="0" indent="0">
              <a:buNone/>
              <a:defRPr sz="1800" b="1">
                <a:latin typeface="微软雅黑" panose="020B0503020204020204" charset="-122"/>
                <a:ea typeface="微软雅黑" panose="020B0503020204020204" charset="-122"/>
              </a:defRPr>
            </a:lvl1pPr>
          </a:lstStyle>
          <a:p>
            <a:pPr lvl="0"/>
            <a:r>
              <a:rPr lang="zh-CN" altLang="en-US" dirty="0"/>
              <a:t>输入标题</a:t>
            </a:r>
            <a:endParaRPr lang="zh-CN" altLang="en-US" dirty="0"/>
          </a:p>
        </p:txBody>
      </p:sp>
      <p:sp>
        <p:nvSpPr>
          <p:cNvPr id="50" name="文本占位符 6"/>
          <p:cNvSpPr>
            <a:spLocks noGrp="1"/>
          </p:cNvSpPr>
          <p:nvPr>
            <p:ph type="body" sz="quarter" idx="30" hasCustomPrompt="1"/>
          </p:nvPr>
        </p:nvSpPr>
        <p:spPr>
          <a:xfrm>
            <a:off x="3401490" y="2733869"/>
            <a:ext cx="1173157" cy="279053"/>
          </a:xfrm>
          <a:prstGeom prst="rect">
            <a:avLst/>
          </a:prstGeom>
        </p:spPr>
        <p:txBody>
          <a:bodyPr>
            <a:normAutofit/>
          </a:bodyPr>
          <a:lstStyle>
            <a:lvl1pPr marL="0" indent="0">
              <a:buNone/>
              <a:defRPr sz="1800" b="1">
                <a:solidFill>
                  <a:srgbClr val="5F5D70"/>
                </a:solidFill>
                <a:latin typeface="微软雅黑" panose="020B0503020204020204" charset="-122"/>
                <a:ea typeface="微软雅黑" panose="020B0503020204020204" charset="-122"/>
              </a:defRPr>
            </a:lvl1pPr>
          </a:lstStyle>
          <a:p>
            <a:pPr lvl="0"/>
            <a:r>
              <a:rPr lang="zh-CN" altLang="en-US" dirty="0"/>
              <a:t>输入时间</a:t>
            </a:r>
            <a:endParaRPr lang="zh-CN" altLang="en-US" dirty="0"/>
          </a:p>
        </p:txBody>
      </p:sp>
      <p:sp>
        <p:nvSpPr>
          <p:cNvPr id="51" name="文本占位符 6"/>
          <p:cNvSpPr>
            <a:spLocks noGrp="1"/>
          </p:cNvSpPr>
          <p:nvPr>
            <p:ph type="body" sz="quarter" idx="31" hasCustomPrompt="1"/>
          </p:nvPr>
        </p:nvSpPr>
        <p:spPr>
          <a:xfrm>
            <a:off x="3401490" y="1977519"/>
            <a:ext cx="1721808" cy="701389"/>
          </a:xfrm>
          <a:prstGeom prst="rect">
            <a:avLst/>
          </a:prstGeom>
        </p:spPr>
        <p:txBody>
          <a:bodyPr>
            <a:normAutofit/>
          </a:bodyPr>
          <a:lstStyle>
            <a:lvl1pPr marL="0" indent="0">
              <a:lnSpc>
                <a:spcPct val="100000"/>
              </a:lnSpc>
              <a:buNone/>
              <a:defRPr sz="1300" b="0">
                <a:solidFill>
                  <a:srgbClr val="5F5D70"/>
                </a:solidFill>
                <a:latin typeface="微软雅黑" panose="020B0503020204020204" charset="-122"/>
                <a:ea typeface="微软雅黑" panose="020B0503020204020204" charset="-122"/>
              </a:defRPr>
            </a:lvl1pPr>
          </a:lstStyle>
          <a:p>
            <a:pPr lvl="0"/>
            <a:r>
              <a:rPr lang="zh-CN" altLang="en-US" dirty="0"/>
              <a:t>输入文本内容</a:t>
            </a:r>
            <a:endParaRPr lang="zh-CN" altLang="en-US" dirty="0"/>
          </a:p>
        </p:txBody>
      </p:sp>
      <p:sp>
        <p:nvSpPr>
          <p:cNvPr id="21" name="文本占位符 18"/>
          <p:cNvSpPr>
            <a:spLocks noGrp="1"/>
          </p:cNvSpPr>
          <p:nvPr>
            <p:ph type="body" sz="quarter" idx="12" hasCustomPrompt="1"/>
          </p:nvPr>
        </p:nvSpPr>
        <p:spPr>
          <a:xfrm>
            <a:off x="986805" y="335192"/>
            <a:ext cx="8071372" cy="322659"/>
          </a:xfrm>
          <a:prstGeom prst="rect">
            <a:avLst/>
          </a:prstGeom>
        </p:spPr>
        <p:txBody>
          <a:bodyPr anchor="ctr">
            <a:noAutofit/>
          </a:bodyPr>
          <a:lstStyle>
            <a:lvl1pPr marL="0" indent="0">
              <a:buNone/>
              <a:defRPr sz="2400" b="1">
                <a:solidFill>
                  <a:srgbClr val="5F5D70"/>
                </a:solidFill>
                <a:latin typeface="微软雅黑" panose="020B0503020204020204" charset="-122"/>
                <a:ea typeface="微软雅黑" panose="020B0503020204020204" charset="-122"/>
              </a:defRPr>
            </a:lvl1pPr>
          </a:lstStyle>
          <a:p>
            <a:pPr lvl="0"/>
            <a:r>
              <a:rPr lang="zh-CN" altLang="en-US" dirty="0"/>
              <a:t>请输入标题</a:t>
            </a:r>
            <a:endParaRPr lang="zh-CN" altLang="en-US" dirty="0"/>
          </a:p>
        </p:txBody>
      </p:sp>
      <p:sp>
        <p:nvSpPr>
          <p:cNvPr id="22" name="文本占位符 18"/>
          <p:cNvSpPr>
            <a:spLocks noGrp="1"/>
          </p:cNvSpPr>
          <p:nvPr>
            <p:ph type="body" sz="quarter" idx="16" hasCustomPrompt="1"/>
          </p:nvPr>
        </p:nvSpPr>
        <p:spPr>
          <a:xfrm>
            <a:off x="986804" y="735177"/>
            <a:ext cx="5216272" cy="129848"/>
          </a:xfrm>
          <a:prstGeom prst="rect">
            <a:avLst/>
          </a:prstGeom>
        </p:spPr>
        <p:txBody>
          <a:bodyPr anchor="ctr">
            <a:noAutofit/>
          </a:bodyPr>
          <a:lstStyle>
            <a:lvl1pPr marL="0" indent="0">
              <a:buNone/>
              <a:defRPr sz="1050" b="0">
                <a:solidFill>
                  <a:srgbClr val="AAAAAA"/>
                </a:solidFill>
                <a:latin typeface="微软雅黑" panose="020B0503020204020204" charset="-122"/>
                <a:ea typeface="微软雅黑" panose="020B0503020204020204" charset="-122"/>
              </a:defRPr>
            </a:lvl1pPr>
          </a:lstStyle>
          <a:p>
            <a:pPr lvl="0"/>
            <a:r>
              <a:rPr lang="zh-CN" altLang="en-US" dirty="0"/>
              <a:t>请输入标题英文</a:t>
            </a:r>
            <a:endParaRPr lang="zh-CN" altLang="en-US" dirty="0"/>
          </a:p>
        </p:txBody>
      </p:sp>
      <p:sp>
        <p:nvSpPr>
          <p:cNvPr id="23" name="文本占位符 15"/>
          <p:cNvSpPr>
            <a:spLocks noGrp="1"/>
          </p:cNvSpPr>
          <p:nvPr>
            <p:ph type="body" sz="quarter" idx="15" hasCustomPrompt="1"/>
          </p:nvPr>
        </p:nvSpPr>
        <p:spPr>
          <a:xfrm>
            <a:off x="9232098" y="6511420"/>
            <a:ext cx="2563972" cy="219925"/>
          </a:xfrm>
          <a:prstGeom prst="rect">
            <a:avLst/>
          </a:prstGeom>
        </p:spPr>
        <p:txBody>
          <a:bodyPr anchor="ctr">
            <a:noAutofit/>
          </a:bodyPr>
          <a:lstStyle>
            <a:lvl1pPr marL="0" indent="0" algn="r">
              <a:buNone/>
              <a:defRPr sz="1000">
                <a:solidFill>
                  <a:schemeClr val="tx1">
                    <a:alpha val="10000"/>
                  </a:schemeClr>
                </a:solidFill>
                <a:latin typeface="微软雅黑" panose="020B0503020204020204" charset="-122"/>
                <a:ea typeface="微软雅黑" panose="020B0503020204020204" charset="-122"/>
              </a:defRPr>
            </a:lvl1pPr>
          </a:lstStyle>
          <a:p>
            <a:pPr lvl="0"/>
            <a:r>
              <a:rPr lang="en-US" altLang="zh-CN" dirty="0" err="1"/>
              <a:t>Qinglu</a:t>
            </a:r>
            <a:r>
              <a:rPr lang="en-US" altLang="zh-CN" dirty="0"/>
              <a:t> Education and Technology</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bg>
      <p:bgPr>
        <a:gradFill rotWithShape="0">
          <a:gsLst>
            <a:gs pos="0">
              <a:srgbClr val="FCFDFE">
                <a:alpha val="100000"/>
              </a:srgbClr>
            </a:gs>
            <a:gs pos="74001">
              <a:srgbClr val="E0F1F2">
                <a:alpha val="100000"/>
              </a:srgbClr>
            </a:gs>
            <a:gs pos="83000">
              <a:srgbClr val="E0F1F2">
                <a:alpha val="100000"/>
              </a:srgbClr>
            </a:gs>
            <a:gs pos="100000">
              <a:srgbClr val="EBF6F7">
                <a:alpha val="100000"/>
              </a:srgbClr>
            </a:gs>
          </a:gsLst>
          <a:lin ang="5400000"/>
          <a:tileRect/>
        </a:gradFill>
        <a:effectLst/>
      </p:bgPr>
    </p:bg>
    <p:spTree>
      <p:nvGrpSpPr>
        <p:cNvPr id="1" name=""/>
        <p:cNvGrpSpPr/>
        <p:nvPr/>
      </p:nvGrpSpPr>
      <p:grpSpPr>
        <a:xfrm>
          <a:off x="0" y="0"/>
          <a:ext cx="0" cy="0"/>
          <a:chOff x="0" y="0"/>
          <a:chExt cx="0" cy="0"/>
        </a:xfrm>
      </p:grpSpPr>
      <p:grpSp>
        <p:nvGrpSpPr>
          <p:cNvPr id="4098" name="Group 6"/>
          <p:cNvGrpSpPr/>
          <p:nvPr userDrawn="1"/>
        </p:nvGrpSpPr>
        <p:grpSpPr>
          <a:xfrm>
            <a:off x="9761538" y="6253163"/>
            <a:ext cx="2460625" cy="246062"/>
            <a:chOff x="9731420" y="6496040"/>
            <a:chExt cx="2460580" cy="245110"/>
          </a:xfrm>
        </p:grpSpPr>
        <p:sp>
          <p:nvSpPr>
            <p:cNvPr id="6" name="TextBox 7"/>
            <p:cNvSpPr txBox="1"/>
            <p:nvPr userDrawn="1"/>
          </p:nvSpPr>
          <p:spPr>
            <a:xfrm>
              <a:off x="9731420" y="6496040"/>
              <a:ext cx="2103755" cy="245110"/>
            </a:xfrm>
            <a:prstGeom prst="rect">
              <a:avLst/>
            </a:prstGeom>
            <a:noFill/>
          </p:spPr>
          <p:txBody>
            <a:bodyPr wrap="square" rtlCol="0">
              <a:spAutoFit/>
            </a:bodyPr>
            <a:lstStyle/>
            <a:p>
              <a:pPr algn="dist" fontAlgn="base"/>
              <a:r>
                <a:rPr lang="zh-CN" altLang="en-US" sz="1000" strike="noStrike" noProof="1">
                  <a:solidFill>
                    <a:schemeClr val="bg2">
                      <a:lumMod val="50000"/>
                      <a:alpha val="85000"/>
                    </a:schemeClr>
                  </a:solidFill>
                  <a:latin typeface="思源黑体 CN Medium" panose="020B0600000000000000" charset="-122"/>
                  <a:ea typeface="思源黑体 CN Medium" panose="020B0600000000000000" charset="-122"/>
                  <a:cs typeface="Lato" panose="020F0502020204030203" pitchFamily="34" charset="0"/>
                </a:rPr>
                <a:t>广州青鹿教育科技有限公司</a:t>
              </a:r>
              <a:endParaRPr lang="zh-CN" altLang="en-US" sz="1000" strike="noStrike" noProof="1">
                <a:solidFill>
                  <a:schemeClr val="bg2">
                    <a:lumMod val="50000"/>
                    <a:alpha val="85000"/>
                  </a:schemeClr>
                </a:solidFill>
                <a:latin typeface="思源黑体 CN Medium" panose="020B0600000000000000" charset="-122"/>
                <a:ea typeface="思源黑体 CN Medium" panose="020B0600000000000000" charset="-122"/>
                <a:cs typeface="Lato" panose="020F0502020204030203" pitchFamily="34" charset="0"/>
              </a:endParaRPr>
            </a:p>
          </p:txBody>
        </p:sp>
        <p:sp>
          <p:nvSpPr>
            <p:cNvPr id="10" name="Rectangle 8"/>
            <p:cNvSpPr/>
            <p:nvPr userDrawn="1"/>
          </p:nvSpPr>
          <p:spPr>
            <a:xfrm>
              <a:off x="11920996" y="6555582"/>
              <a:ext cx="271004" cy="111748"/>
            </a:xfrm>
            <a:prstGeom prst="rect">
              <a:avLst/>
            </a:prstGeom>
            <a:solidFill>
              <a:srgbClr val="54B8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trike="noStrike" noProof="1"/>
            </a:p>
          </p:txBody>
        </p:sp>
      </p:grpSp>
      <p:pic>
        <p:nvPicPr>
          <p:cNvPr id="3077" name="图片 4" descr="qwqwqwq"/>
          <p:cNvPicPr>
            <a:picLocks noChangeAspect="1"/>
          </p:cNvPicPr>
          <p:nvPr userDrawn="1"/>
        </p:nvPicPr>
        <p:blipFill>
          <a:blip r:embed="rId2"/>
          <a:srcRect l="53558" t="53045" r="-20547" b="-13313"/>
          <a:stretch>
            <a:fillRect/>
          </a:stretch>
        </p:blipFill>
        <p:spPr>
          <a:xfrm>
            <a:off x="-12700" y="-12700"/>
            <a:ext cx="2202815" cy="19818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章节页-2">
    <p:spTree>
      <p:nvGrpSpPr>
        <p:cNvPr id="1" name=""/>
        <p:cNvGrpSpPr/>
        <p:nvPr/>
      </p:nvGrpSpPr>
      <p:grpSpPr>
        <a:xfrm>
          <a:off x="0" y="0"/>
          <a:ext cx="0" cy="0"/>
          <a:chOff x="0" y="0"/>
          <a:chExt cx="0" cy="0"/>
        </a:xfrm>
      </p:grpSpPr>
      <p:sp>
        <p:nvSpPr>
          <p:cNvPr id="12" name="文本占位符 15"/>
          <p:cNvSpPr>
            <a:spLocks noGrp="1"/>
          </p:cNvSpPr>
          <p:nvPr>
            <p:ph type="body" sz="quarter" idx="14" hasCustomPrompt="1"/>
          </p:nvPr>
        </p:nvSpPr>
        <p:spPr>
          <a:xfrm>
            <a:off x="1463300" y="4799771"/>
            <a:ext cx="6965296" cy="1076325"/>
          </a:xfrm>
        </p:spPr>
        <p:txBody>
          <a:bodyPr anchor="ctr">
            <a:noAutofit/>
          </a:bodyPr>
          <a:lstStyle>
            <a:lvl1pPr marL="0" indent="0">
              <a:lnSpc>
                <a:spcPct val="100000"/>
              </a:lnSpc>
              <a:buNone/>
              <a:defRPr lang="zh-CN" altLang="en-US" sz="8800" kern="1200" dirty="0">
                <a:solidFill>
                  <a:srgbClr val="F6F6F9"/>
                </a:solidFill>
                <a:latin typeface="微软雅黑" panose="020B0503020204020204" charset="-122"/>
                <a:ea typeface="微软雅黑" panose="020B0503020204020204" charset="-122"/>
                <a:cs typeface="+mn-cs"/>
              </a:defRPr>
            </a:lvl1pPr>
          </a:lstStyle>
          <a:p>
            <a:pPr lvl="0"/>
            <a:r>
              <a:rPr lang="en-US" altLang="zh-CN" dirty="0"/>
              <a:t>Capacity</a:t>
            </a:r>
            <a:endParaRPr lang="zh-CN" altLang="en-US" dirty="0"/>
          </a:p>
        </p:txBody>
      </p:sp>
      <p:sp>
        <p:nvSpPr>
          <p:cNvPr id="13" name="文本占位符 13"/>
          <p:cNvSpPr>
            <a:spLocks noGrp="1"/>
          </p:cNvSpPr>
          <p:nvPr>
            <p:ph type="body" sz="quarter" idx="13" hasCustomPrompt="1"/>
          </p:nvPr>
        </p:nvSpPr>
        <p:spPr>
          <a:xfrm>
            <a:off x="1463300" y="3747065"/>
            <a:ext cx="8424863" cy="780116"/>
          </a:xfrm>
        </p:spPr>
        <p:txBody>
          <a:bodyPr anchor="ctr">
            <a:noAutofit/>
          </a:bodyPr>
          <a:lstStyle>
            <a:lvl1pPr marL="0" indent="0">
              <a:lnSpc>
                <a:spcPct val="100000"/>
              </a:lnSpc>
              <a:buNone/>
              <a:defRPr sz="8800">
                <a:solidFill>
                  <a:srgbClr val="F6F6F9"/>
                </a:solidFill>
                <a:latin typeface="微软雅黑" panose="020B0503020204020204" charset="-122"/>
                <a:ea typeface="微软雅黑" panose="020B0503020204020204" charset="-122"/>
              </a:defRPr>
            </a:lvl1pPr>
          </a:lstStyle>
          <a:p>
            <a:pPr lvl="0"/>
            <a:r>
              <a:rPr lang="en-US" altLang="zh-CN" dirty="0"/>
              <a:t>Commercial</a:t>
            </a:r>
            <a:endParaRPr lang="zh-CN" altLang="en-US" dirty="0"/>
          </a:p>
        </p:txBody>
      </p:sp>
      <p:sp>
        <p:nvSpPr>
          <p:cNvPr id="14" name="内容占位符 10"/>
          <p:cNvSpPr>
            <a:spLocks noGrp="1"/>
          </p:cNvSpPr>
          <p:nvPr>
            <p:ph sz="quarter" idx="11" hasCustomPrompt="1"/>
          </p:nvPr>
        </p:nvSpPr>
        <p:spPr>
          <a:xfrm>
            <a:off x="1534289" y="3040341"/>
            <a:ext cx="4336268" cy="245872"/>
          </a:xfrm>
        </p:spPr>
        <p:txBody>
          <a:bodyPr anchor="ctr">
            <a:noAutofit/>
          </a:bodyPr>
          <a:lstStyle>
            <a:lvl1pPr marL="0" indent="0">
              <a:lnSpc>
                <a:spcPct val="100000"/>
              </a:lnSpc>
              <a:buNone/>
              <a:defRPr sz="2000">
                <a:solidFill>
                  <a:srgbClr val="5F5D70"/>
                </a:solidFill>
                <a:latin typeface="微软雅黑" panose="020B0503020204020204" charset="-122"/>
                <a:ea typeface="微软雅黑" panose="020B0503020204020204" charset="-122"/>
              </a:defRPr>
            </a:lvl1pPr>
          </a:lstStyle>
          <a:p>
            <a:pPr lvl="0"/>
            <a:r>
              <a:rPr lang="zh-CN" altLang="en-US" dirty="0"/>
              <a:t>请输入副标题</a:t>
            </a:r>
            <a:endParaRPr lang="zh-CN" altLang="en-US" dirty="0"/>
          </a:p>
        </p:txBody>
      </p:sp>
      <p:sp>
        <p:nvSpPr>
          <p:cNvPr id="9" name="文本占位符 18"/>
          <p:cNvSpPr>
            <a:spLocks noGrp="1"/>
          </p:cNvSpPr>
          <p:nvPr>
            <p:ph type="body" sz="quarter" idx="12" hasCustomPrompt="1"/>
          </p:nvPr>
        </p:nvSpPr>
        <p:spPr>
          <a:xfrm>
            <a:off x="1507394" y="2356040"/>
            <a:ext cx="6921202" cy="588742"/>
          </a:xfrm>
        </p:spPr>
        <p:txBody>
          <a:bodyPr anchor="ctr">
            <a:noAutofit/>
          </a:bodyPr>
          <a:lstStyle>
            <a:lvl1pPr marL="0" indent="0">
              <a:lnSpc>
                <a:spcPct val="100000"/>
              </a:lnSpc>
              <a:buNone/>
              <a:defRPr sz="4200" b="1">
                <a:solidFill>
                  <a:srgbClr val="222838"/>
                </a:solidFill>
                <a:latin typeface="微软雅黑" panose="020B0503020204020204" charset="-122"/>
                <a:ea typeface="微软雅黑" panose="020B0503020204020204" charset="-122"/>
              </a:defRPr>
            </a:lvl1pPr>
          </a:lstStyle>
          <a:p>
            <a:pPr lvl="0"/>
            <a:r>
              <a:rPr lang="zh-CN" altLang="en-US" dirty="0"/>
              <a:t>请输入标题</a:t>
            </a:r>
            <a:endParaRPr lang="zh-CN" altLang="en-US" dirty="0"/>
          </a:p>
        </p:txBody>
      </p:sp>
      <p:sp>
        <p:nvSpPr>
          <p:cNvPr id="8" name="文本占位符 15"/>
          <p:cNvSpPr>
            <a:spLocks noGrp="1"/>
          </p:cNvSpPr>
          <p:nvPr>
            <p:ph type="body" sz="quarter" idx="15" hasCustomPrompt="1"/>
          </p:nvPr>
        </p:nvSpPr>
        <p:spPr>
          <a:xfrm>
            <a:off x="9231856" y="6510798"/>
            <a:ext cx="2563905" cy="219904"/>
          </a:xfrm>
        </p:spPr>
        <p:txBody>
          <a:bodyPr anchor="ctr">
            <a:noAutofit/>
          </a:bodyPr>
          <a:lstStyle>
            <a:lvl1pPr marL="0" indent="0" algn="r">
              <a:buNone/>
              <a:defRPr sz="1000">
                <a:solidFill>
                  <a:schemeClr val="tx1">
                    <a:alpha val="10000"/>
                  </a:schemeClr>
                </a:solidFill>
                <a:latin typeface="微软雅黑" panose="020B0503020204020204" charset="-122"/>
                <a:ea typeface="微软雅黑" panose="020B0503020204020204" charset="-122"/>
              </a:defRPr>
            </a:lvl1pPr>
          </a:lstStyle>
          <a:p>
            <a:r>
              <a:rPr lang="en-US" altLang="zh-CN" dirty="0" err="1"/>
              <a:t>Qinglu</a:t>
            </a:r>
            <a:r>
              <a:rPr lang="en-US" altLang="zh-CN" dirty="0"/>
              <a:t> Education Technology Co., Ltd. </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0" Type="http://schemas.openxmlformats.org/officeDocument/2006/relationships/theme" Target="../theme/theme2.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9" Type="http://schemas.openxmlformats.org/officeDocument/2006/relationships/image" Target="../media/image11.png"/><Relationship Id="rId8" Type="http://schemas.openxmlformats.org/officeDocument/2006/relationships/image" Target="../media/image10.jpeg"/><Relationship Id="rId7" Type="http://schemas.openxmlformats.org/officeDocument/2006/relationships/slideLayout" Target="../slideLayouts/slideLayout32.xml"/><Relationship Id="rId6" Type="http://schemas.openxmlformats.org/officeDocument/2006/relationships/slideLayout" Target="../slideLayouts/slideLayout31.xml"/><Relationship Id="rId5" Type="http://schemas.openxmlformats.org/officeDocument/2006/relationships/slideLayout" Target="../slideLayouts/slideLayout30.xml"/><Relationship Id="rId4" Type="http://schemas.openxmlformats.org/officeDocument/2006/relationships/slideLayout" Target="../slideLayouts/slideLayout29.xml"/><Relationship Id="rId3" Type="http://schemas.openxmlformats.org/officeDocument/2006/relationships/slideLayout" Target="../slideLayouts/slideLayout28.xml"/><Relationship Id="rId2" Type="http://schemas.openxmlformats.org/officeDocument/2006/relationships/slideLayout" Target="../slideLayouts/slideLayout27.xml"/><Relationship Id="rId10" Type="http://schemas.openxmlformats.org/officeDocument/2006/relationships/theme" Target="../theme/theme3.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00150D"/>
            </a:gs>
            <a:gs pos="29000">
              <a:srgbClr val="001416">
                <a:lumMod val="85000"/>
              </a:srgbClr>
            </a:gs>
            <a:gs pos="100000">
              <a:srgbClr val="001B1D"/>
            </a:gs>
          </a:gsLst>
          <a:lin ang="6960000" scaled="0"/>
        </a:gra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80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9435" algn="l" defTabSz="914400" rtl="0" eaLnBrk="1" latinLnBrk="0" hangingPunct="1">
        <a:defRPr sz="1800" kern="1200">
          <a:solidFill>
            <a:schemeClr val="tx1"/>
          </a:solidFill>
          <a:latin typeface="+mn-lt"/>
          <a:ea typeface="+mn-ea"/>
          <a:cs typeface="+mn-cs"/>
        </a:defRPr>
      </a:lvl5pPr>
      <a:lvl6pPr marL="228727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5" name="文本框 4"/>
          <p:cNvSpPr txBox="1"/>
          <p:nvPr userDrawn="1"/>
        </p:nvSpPr>
        <p:spPr>
          <a:xfrm>
            <a:off x="10287000" y="6390005"/>
            <a:ext cx="1613535" cy="198755"/>
          </a:xfrm>
          <a:prstGeom prst="rect">
            <a:avLst/>
          </a:prstGeom>
          <a:noFill/>
          <a:ln w="9525">
            <a:noFill/>
          </a:ln>
        </p:spPr>
        <p:txBody>
          <a:bodyPr wrap="square" anchor="t">
            <a:spAutoFit/>
          </a:bodyPr>
          <a:lstStyle/>
          <a:p>
            <a:pPr algn="dist" fontAlgn="base"/>
            <a:r>
              <a:rPr lang="zh-CN" altLang="zh-CN" sz="700" strike="noStrike" noProof="1">
                <a:solidFill>
                  <a:schemeClr val="bg1">
                    <a:lumMod val="95000"/>
                    <a:alpha val="59000"/>
                  </a:schemeClr>
                </a:solidFill>
                <a:latin typeface="微软雅黑" panose="020B0503020204020204" charset="-122"/>
                <a:ea typeface="微软雅黑" panose="020B0503020204020204" charset="-122"/>
                <a:cs typeface="+mn-cs"/>
              </a:rPr>
              <a:t>广州青鹿教育科技有限公司</a:t>
            </a:r>
            <a:endParaRPr lang="zh-CN" altLang="zh-CN" sz="700" strike="noStrike" noProof="1">
              <a:solidFill>
                <a:schemeClr val="bg1">
                  <a:lumMod val="95000"/>
                  <a:alpha val="59000"/>
                </a:schemeClr>
              </a:solidFill>
              <a:latin typeface="微软雅黑" panose="020B0503020204020204" charset="-122"/>
              <a:ea typeface="微软雅黑" panose="020B0503020204020204" charset="-122"/>
              <a:cs typeface="+mn-cs"/>
            </a:endParaRPr>
          </a:p>
        </p:txBody>
      </p:sp>
      <p:pic>
        <p:nvPicPr>
          <p:cNvPr id="6" name="图片 6" descr="标志标准组合(透明)111"/>
          <p:cNvPicPr>
            <a:picLocks noChangeAspect="1"/>
          </p:cNvPicPr>
          <p:nvPr userDrawn="1"/>
        </p:nvPicPr>
        <p:blipFill>
          <a:blip r:embed="rId9">
            <a:lum bright="-12000" contrast="-30000"/>
          </a:blip>
          <a:stretch>
            <a:fillRect/>
          </a:stretch>
        </p:blipFill>
        <p:spPr>
          <a:xfrm>
            <a:off x="10626725" y="382588"/>
            <a:ext cx="1301750" cy="325437"/>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Lst>
  <mc:AlternateContent xmlns:mc="http://schemas.openxmlformats.org/markup-compatibility/2006">
    <mc:Choice xmlns:p14="http://schemas.microsoft.com/office/powerpoint/2010/main" Requires="p14">
      <p:transition spd="slow" p14:dur="2000" advTm="3000"/>
    </mc:Choice>
    <mc:Fallback>
      <p:transition spd="slow" advTm="3000"/>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52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4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6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7.xml"/><Relationship Id="rId5" Type="http://schemas.openxmlformats.org/officeDocument/2006/relationships/tags" Target="../tags/tag1.xml"/><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17.png"/><Relationship Id="rId4" Type="http://schemas.openxmlformats.org/officeDocument/2006/relationships/image" Target="../media/image34.png"/><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17.pn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39.jpeg"/><Relationship Id="rId1" Type="http://schemas.openxmlformats.org/officeDocument/2006/relationships/image" Target="../media/image38.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6.xml"/><Relationship Id="rId1" Type="http://schemas.openxmlformats.org/officeDocument/2006/relationships/image" Target="../media/image40.jpeg"/></Relationships>
</file>

<file path=ppt/slides/_rels/slide16.xml.rels><?xml version="1.0" encoding="UTF-8" standalone="yes"?>
<Relationships xmlns="http://schemas.openxmlformats.org/package/2006/relationships"><Relationship Id="rId9" Type="http://schemas.microsoft.com/office/2007/relationships/media" Target="../media/media1.mp4"/><Relationship Id="rId8" Type="http://schemas.openxmlformats.org/officeDocument/2006/relationships/video" Target="../media/media1.mp4"/><Relationship Id="rId7" Type="http://schemas.openxmlformats.org/officeDocument/2006/relationships/tags" Target="../tags/tag2.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 Id="rId3" Type="http://schemas.openxmlformats.org/officeDocument/2006/relationships/image" Target="../media/image43.png"/><Relationship Id="rId2" Type="http://schemas.openxmlformats.org/officeDocument/2006/relationships/image" Target="../media/image42.svg"/><Relationship Id="rId13" Type="http://schemas.openxmlformats.org/officeDocument/2006/relationships/notesSlide" Target="../notesSlides/notesSlide12.xml"/><Relationship Id="rId12" Type="http://schemas.openxmlformats.org/officeDocument/2006/relationships/slideLayout" Target="../slideLayouts/slideLayout19.xml"/><Relationship Id="rId11" Type="http://schemas.openxmlformats.org/officeDocument/2006/relationships/image" Target="../media/image17.png"/><Relationship Id="rId10" Type="http://schemas.openxmlformats.org/officeDocument/2006/relationships/image" Target="../media/image47.png"/><Relationship Id="rId1"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49.png"/><Relationship Id="rId1" Type="http://schemas.openxmlformats.org/officeDocument/2006/relationships/image" Target="../media/image48.png"/></Relationships>
</file>

<file path=ppt/slides/_rels/slide18.xml.rels><?xml version="1.0" encoding="UTF-8" standalone="yes"?>
<Relationships xmlns="http://schemas.openxmlformats.org/package/2006/relationships"><Relationship Id="rId9" Type="http://schemas.openxmlformats.org/officeDocument/2006/relationships/tags" Target="../tags/tag5.xml"/><Relationship Id="rId8" Type="http://schemas.openxmlformats.org/officeDocument/2006/relationships/image" Target="../media/image46.svg"/><Relationship Id="rId7" Type="http://schemas.openxmlformats.org/officeDocument/2006/relationships/image" Target="../media/image45.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 Id="rId31" Type="http://schemas.openxmlformats.org/officeDocument/2006/relationships/notesSlide" Target="../notesSlides/notesSlide13.xml"/><Relationship Id="rId30" Type="http://schemas.openxmlformats.org/officeDocument/2006/relationships/slideLayout" Target="../slideLayouts/slideLayout19.xml"/><Relationship Id="rId3" Type="http://schemas.openxmlformats.org/officeDocument/2006/relationships/image" Target="../media/image41.png"/><Relationship Id="rId29" Type="http://schemas.openxmlformats.org/officeDocument/2006/relationships/image" Target="../media/image17.png"/><Relationship Id="rId28" Type="http://schemas.openxmlformats.org/officeDocument/2006/relationships/tags" Target="../tags/tag16.xml"/><Relationship Id="rId27" Type="http://schemas.openxmlformats.org/officeDocument/2006/relationships/image" Target="../media/image57.svg"/><Relationship Id="rId26" Type="http://schemas.openxmlformats.org/officeDocument/2006/relationships/image" Target="../media/image56.png"/><Relationship Id="rId25" Type="http://schemas.openxmlformats.org/officeDocument/2006/relationships/tags" Target="../tags/tag15.xml"/><Relationship Id="rId24" Type="http://schemas.openxmlformats.org/officeDocument/2006/relationships/tags" Target="../tags/tag14.xml"/><Relationship Id="rId23" Type="http://schemas.openxmlformats.org/officeDocument/2006/relationships/image" Target="../media/image55.svg"/><Relationship Id="rId22" Type="http://schemas.openxmlformats.org/officeDocument/2006/relationships/image" Target="../media/image54.png"/><Relationship Id="rId21" Type="http://schemas.openxmlformats.org/officeDocument/2006/relationships/tags" Target="../tags/tag13.xml"/><Relationship Id="rId20" Type="http://schemas.openxmlformats.org/officeDocument/2006/relationships/tags" Target="../tags/tag12.xml"/><Relationship Id="rId2" Type="http://schemas.openxmlformats.org/officeDocument/2006/relationships/tags" Target="../tags/tag4.xml"/><Relationship Id="rId19" Type="http://schemas.openxmlformats.org/officeDocument/2006/relationships/tags" Target="../tags/tag11.xml"/><Relationship Id="rId18" Type="http://schemas.openxmlformats.org/officeDocument/2006/relationships/image" Target="../media/image53.svg"/><Relationship Id="rId17" Type="http://schemas.openxmlformats.org/officeDocument/2006/relationships/image" Target="../media/image52.png"/><Relationship Id="rId16" Type="http://schemas.openxmlformats.org/officeDocument/2006/relationships/tags" Target="../tags/tag10.xml"/><Relationship Id="rId15" Type="http://schemas.openxmlformats.org/officeDocument/2006/relationships/tags" Target="../tags/tag9.xml"/><Relationship Id="rId14" Type="http://schemas.openxmlformats.org/officeDocument/2006/relationships/tags" Target="../tags/tag8.xml"/><Relationship Id="rId13" Type="http://schemas.openxmlformats.org/officeDocument/2006/relationships/image" Target="../media/image51.svg"/><Relationship Id="rId12" Type="http://schemas.openxmlformats.org/officeDocument/2006/relationships/image" Target="../media/image50.png"/><Relationship Id="rId11" Type="http://schemas.openxmlformats.org/officeDocument/2006/relationships/tags" Target="../tags/tag7.xml"/><Relationship Id="rId10" Type="http://schemas.openxmlformats.org/officeDocument/2006/relationships/tags" Target="../tags/tag6.xml"/><Relationship Id="rId1" Type="http://schemas.openxmlformats.org/officeDocument/2006/relationships/tags" Target="../tags/tag3.xml"/></Relationships>
</file>

<file path=ppt/slides/_rels/slide19.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image" Target="../media/image17.png"/><Relationship Id="rId7" Type="http://schemas.openxmlformats.org/officeDocument/2006/relationships/image" Target="../media/image58.png"/><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4.svg"/><Relationship Id="rId3" Type="http://schemas.openxmlformats.org/officeDocument/2006/relationships/image" Target="../media/image43.png"/><Relationship Id="rId2" Type="http://schemas.openxmlformats.org/officeDocument/2006/relationships/image" Target="../media/image42.svg"/><Relationship Id="rId10" Type="http://schemas.openxmlformats.org/officeDocument/2006/relationships/notesSlide" Target="../notesSlides/notesSlide14.xml"/><Relationship Id="rId1" Type="http://schemas.openxmlformats.org/officeDocument/2006/relationships/image" Target="../media/image4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5.xml"/><Relationship Id="rId1" Type="http://schemas.openxmlformats.org/officeDocument/2006/relationships/image" Target="../media/image16.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7.png"/><Relationship Id="rId2" Type="http://schemas.openxmlformats.org/officeDocument/2006/relationships/image" Target="../media/image60.png"/><Relationship Id="rId1" Type="http://schemas.openxmlformats.org/officeDocument/2006/relationships/image" Target="../media/image59.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7.png"/><Relationship Id="rId2" Type="http://schemas.openxmlformats.org/officeDocument/2006/relationships/image" Target="../media/image62.png"/><Relationship Id="rId1" Type="http://schemas.openxmlformats.org/officeDocument/2006/relationships/image" Target="../media/image61.png"/></Relationships>
</file>

<file path=ppt/slides/_rels/slide22.xml.rels><?xml version="1.0" encoding="UTF-8" standalone="yes"?>
<Relationships xmlns="http://schemas.openxmlformats.org/package/2006/relationships"><Relationship Id="rId9" Type="http://schemas.openxmlformats.org/officeDocument/2006/relationships/tags" Target="../tags/tag19.xml"/><Relationship Id="rId8" Type="http://schemas.openxmlformats.org/officeDocument/2006/relationships/tags" Target="../tags/tag18.xml"/><Relationship Id="rId7" Type="http://schemas.openxmlformats.org/officeDocument/2006/relationships/image" Target="../media/image46.svg"/><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 Id="rId3" Type="http://schemas.openxmlformats.org/officeDocument/2006/relationships/image" Target="../media/image42.svg"/><Relationship Id="rId2" Type="http://schemas.openxmlformats.org/officeDocument/2006/relationships/image" Target="../media/image41.png"/><Relationship Id="rId12" Type="http://schemas.openxmlformats.org/officeDocument/2006/relationships/notesSlide" Target="../notesSlides/notesSlide15.xml"/><Relationship Id="rId11" Type="http://schemas.openxmlformats.org/officeDocument/2006/relationships/slideLayout" Target="../slideLayouts/slideLayout19.xml"/><Relationship Id="rId10" Type="http://schemas.openxmlformats.org/officeDocument/2006/relationships/image" Target="../media/image17.png"/><Relationship Id="rId1" Type="http://schemas.openxmlformats.org/officeDocument/2006/relationships/tags" Target="../tags/tag17.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7.png"/><Relationship Id="rId1" Type="http://schemas.openxmlformats.org/officeDocument/2006/relationships/image" Target="../media/image63.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7.png"/><Relationship Id="rId1" Type="http://schemas.openxmlformats.org/officeDocument/2006/relationships/image" Target="../media/image6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7.png"/><Relationship Id="rId2" Type="http://schemas.openxmlformats.org/officeDocument/2006/relationships/image" Target="../media/image66.png"/><Relationship Id="rId1" Type="http://schemas.openxmlformats.org/officeDocument/2006/relationships/image" Target="../media/image65.png"/></Relationships>
</file>

<file path=ppt/slides/_rels/slide26.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image" Target="../media/image46.svg"/><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 Id="rId3" Type="http://schemas.openxmlformats.org/officeDocument/2006/relationships/image" Target="../media/image42.svg"/><Relationship Id="rId2" Type="http://schemas.openxmlformats.org/officeDocument/2006/relationships/image" Target="../media/image41.png"/><Relationship Id="rId12" Type="http://schemas.openxmlformats.org/officeDocument/2006/relationships/notesSlide" Target="../notesSlides/notesSlide16.xml"/><Relationship Id="rId11" Type="http://schemas.openxmlformats.org/officeDocument/2006/relationships/slideLayout" Target="../slideLayouts/slideLayout19.xml"/><Relationship Id="rId10" Type="http://schemas.openxmlformats.org/officeDocument/2006/relationships/image" Target="../media/image17.png"/><Relationship Id="rId1" Type="http://schemas.openxmlformats.org/officeDocument/2006/relationships/tags" Target="../tags/tag20.xml"/></Relationships>
</file>

<file path=ppt/slides/_rels/slide2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19.xml"/><Relationship Id="rId2" Type="http://schemas.openxmlformats.org/officeDocument/2006/relationships/image" Target="../media/image17.png"/><Relationship Id="rId1" Type="http://schemas.openxmlformats.org/officeDocument/2006/relationships/image" Target="../media/image67.png"/></Relationships>
</file>

<file path=ppt/slides/_rels/slide28.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image" Target="../media/image46.svg"/><Relationship Id="rId7" Type="http://schemas.openxmlformats.org/officeDocument/2006/relationships/image" Target="../media/image45.png"/><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 Id="rId3" Type="http://schemas.openxmlformats.org/officeDocument/2006/relationships/image" Target="../media/image41.png"/><Relationship Id="rId2" Type="http://schemas.openxmlformats.org/officeDocument/2006/relationships/tags" Target="../tags/tag24.xml"/><Relationship Id="rId14" Type="http://schemas.openxmlformats.org/officeDocument/2006/relationships/notesSlide" Target="../notesSlides/notesSlide18.xml"/><Relationship Id="rId13" Type="http://schemas.openxmlformats.org/officeDocument/2006/relationships/slideLayout" Target="../slideLayouts/slideLayout19.xml"/><Relationship Id="rId12" Type="http://schemas.openxmlformats.org/officeDocument/2006/relationships/image" Target="../media/image17.png"/><Relationship Id="rId11" Type="http://schemas.openxmlformats.org/officeDocument/2006/relationships/image" Target="../media/image68.jpeg"/><Relationship Id="rId10" Type="http://schemas.openxmlformats.org/officeDocument/2006/relationships/tags" Target="../tags/tag26.xml"/><Relationship Id="rId1" Type="http://schemas.openxmlformats.org/officeDocument/2006/relationships/tags" Target="../tags/tag23.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7.png"/><Relationship Id="rId2" Type="http://schemas.openxmlformats.org/officeDocument/2006/relationships/image" Target="../media/image70.png"/><Relationship Id="rId1" Type="http://schemas.openxmlformats.org/officeDocument/2006/relationships/image" Target="../media/image69.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72.png"/><Relationship Id="rId2" Type="http://schemas.openxmlformats.org/officeDocument/2006/relationships/image" Target="../media/image17.png"/><Relationship Id="rId1" Type="http://schemas.openxmlformats.org/officeDocument/2006/relationships/image" Target="../media/image71.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7.png"/><Relationship Id="rId2" Type="http://schemas.openxmlformats.org/officeDocument/2006/relationships/image" Target="../media/image74.png"/><Relationship Id="rId1" Type="http://schemas.openxmlformats.org/officeDocument/2006/relationships/image" Target="../media/image7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34.xml.rels><?xml version="1.0" encoding="UTF-8" standalone="yes"?>
<Relationships xmlns="http://schemas.openxmlformats.org/package/2006/relationships"><Relationship Id="rId9" Type="http://schemas.openxmlformats.org/officeDocument/2006/relationships/tags" Target="../tags/tag35.xml"/><Relationship Id="rId8" Type="http://schemas.openxmlformats.org/officeDocument/2006/relationships/tags" Target="../tags/tag34.xml"/><Relationship Id="rId7" Type="http://schemas.openxmlformats.org/officeDocument/2006/relationships/tags" Target="../tags/tag33.xml"/><Relationship Id="rId6" Type="http://schemas.openxmlformats.org/officeDocument/2006/relationships/tags" Target="../tags/tag32.xml"/><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9" Type="http://schemas.openxmlformats.org/officeDocument/2006/relationships/notesSlide" Target="../notesSlides/notesSlide20.xml"/><Relationship Id="rId18" Type="http://schemas.openxmlformats.org/officeDocument/2006/relationships/slideLayout" Target="../slideLayouts/slideLayout19.xml"/><Relationship Id="rId17" Type="http://schemas.openxmlformats.org/officeDocument/2006/relationships/image" Target="../media/image17.png"/><Relationship Id="rId16" Type="http://schemas.openxmlformats.org/officeDocument/2006/relationships/tags" Target="../tags/tag41.xml"/><Relationship Id="rId15" Type="http://schemas.openxmlformats.org/officeDocument/2006/relationships/image" Target="../media/image75.png"/><Relationship Id="rId14" Type="http://schemas.openxmlformats.org/officeDocument/2006/relationships/tags" Target="../tags/tag40.xml"/><Relationship Id="rId13" Type="http://schemas.openxmlformats.org/officeDocument/2006/relationships/tags" Target="../tags/tag39.xml"/><Relationship Id="rId12" Type="http://schemas.openxmlformats.org/officeDocument/2006/relationships/tags" Target="../tags/tag38.xml"/><Relationship Id="rId11" Type="http://schemas.openxmlformats.org/officeDocument/2006/relationships/tags" Target="../tags/tag37.xml"/><Relationship Id="rId10" Type="http://schemas.openxmlformats.org/officeDocument/2006/relationships/tags" Target="../tags/tag36.xml"/><Relationship Id="rId1" Type="http://schemas.openxmlformats.org/officeDocument/2006/relationships/tags" Target="../tags/tag27.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7.png"/><Relationship Id="rId1" Type="http://schemas.openxmlformats.org/officeDocument/2006/relationships/image" Target="../media/image76.png"/></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19.xml"/><Relationship Id="rId3" Type="http://schemas.openxmlformats.org/officeDocument/2006/relationships/image" Target="../media/image17.png"/><Relationship Id="rId2" Type="http://schemas.openxmlformats.org/officeDocument/2006/relationships/image" Target="../media/image78.png"/><Relationship Id="rId1" Type="http://schemas.openxmlformats.org/officeDocument/2006/relationships/image" Target="../media/image77.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image" Target="../media/image17.png"/><Relationship Id="rId1" Type="http://schemas.openxmlformats.org/officeDocument/2006/relationships/image" Target="../media/image79.png"/></Relationships>
</file>

<file path=ppt/slides/_rels/slide38.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8.xml"/><Relationship Id="rId4" Type="http://schemas.openxmlformats.org/officeDocument/2006/relationships/image" Target="../media/image82.png"/><Relationship Id="rId3" Type="http://schemas.openxmlformats.org/officeDocument/2006/relationships/image" Target="../media/image17.png"/><Relationship Id="rId2" Type="http://schemas.openxmlformats.org/officeDocument/2006/relationships/image" Target="../media/image81.png"/><Relationship Id="rId1" Type="http://schemas.openxmlformats.org/officeDocument/2006/relationships/image" Target="../media/image80.png"/></Relationships>
</file>

<file path=ppt/slides/_rels/slide39.xml.rels><?xml version="1.0" encoding="UTF-8" standalone="yes"?>
<Relationships xmlns="http://schemas.openxmlformats.org/package/2006/relationships"><Relationship Id="rId5" Type="http://schemas.openxmlformats.org/officeDocument/2006/relationships/slideLayout" Target="../slideLayouts/slideLayout8.xml"/><Relationship Id="rId4" Type="http://schemas.openxmlformats.org/officeDocument/2006/relationships/image" Target="../media/image85.png"/><Relationship Id="rId3" Type="http://schemas.openxmlformats.org/officeDocument/2006/relationships/image" Target="../media/image84.png"/><Relationship Id="rId2" Type="http://schemas.openxmlformats.org/officeDocument/2006/relationships/image" Target="../media/image17.png"/><Relationship Id="rId1" Type="http://schemas.openxmlformats.org/officeDocument/2006/relationships/image" Target="../media/image83.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8.xml"/><Relationship Id="rId2" Type="http://schemas.openxmlformats.org/officeDocument/2006/relationships/image" Target="../media/image17.png"/><Relationship Id="rId1" Type="http://schemas.openxmlformats.org/officeDocument/2006/relationships/image" Target="../media/image18.tiff"/></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87.png"/><Relationship Id="rId1" Type="http://schemas.openxmlformats.org/officeDocument/2006/relationships/image" Target="../media/image86.png"/></Relationships>
</file>

<file path=ppt/slides/_rels/slide41.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8.xml"/><Relationship Id="rId3" Type="http://schemas.openxmlformats.org/officeDocument/2006/relationships/image" Target="../media/image89.png"/><Relationship Id="rId2" Type="http://schemas.openxmlformats.org/officeDocument/2006/relationships/image" Target="../media/image17.png"/><Relationship Id="rId1" Type="http://schemas.openxmlformats.org/officeDocument/2006/relationships/image" Target="../media/image88.png"/></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png"/><Relationship Id="rId2" Type="http://schemas.openxmlformats.org/officeDocument/2006/relationships/image" Target="../media/image91.png"/><Relationship Id="rId1" Type="http://schemas.openxmlformats.org/officeDocument/2006/relationships/image" Target="../media/image9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xml"/><Relationship Id="rId1" Type="http://schemas.openxmlformats.org/officeDocument/2006/relationships/image" Target="../media/image17.pn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8.xml"/><Relationship Id="rId4" Type="http://schemas.openxmlformats.org/officeDocument/2006/relationships/image" Target="../media/image17.pn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image" Target="../media/image19.jpe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8.xml"/><Relationship Id="rId4" Type="http://schemas.openxmlformats.org/officeDocument/2006/relationships/image" Target="../media/image24.png"/><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image" Target="../media/image22.png"/></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8.xml"/><Relationship Id="rId5" Type="http://schemas.openxmlformats.org/officeDocument/2006/relationships/image" Target="../media/image26.jpeg"/><Relationship Id="rId4" Type="http://schemas.openxmlformats.org/officeDocument/2006/relationships/image" Target="../media/image25.png"/><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image" Target="../media/image22.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image" Target="../media/image30.png"/><Relationship Id="rId4" Type="http://schemas.openxmlformats.org/officeDocument/2006/relationships/image" Target="../media/image17.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150D"/>
            </a:gs>
            <a:gs pos="29000">
              <a:srgbClr val="001C1E">
                <a:lumMod val="85000"/>
              </a:srgbClr>
            </a:gs>
            <a:gs pos="100000">
              <a:srgbClr val="001B1D"/>
            </a:gs>
          </a:gsLst>
          <a:lin ang="6960000" scaled="0"/>
        </a:gradFill>
        <a:effectLst/>
      </p:bgPr>
    </p:bg>
    <p:spTree>
      <p:nvGrpSpPr>
        <p:cNvPr id="1" name=""/>
        <p:cNvGrpSpPr/>
        <p:nvPr/>
      </p:nvGrpSpPr>
      <p:grpSpPr>
        <a:xfrm>
          <a:off x="0" y="0"/>
          <a:ext cx="0" cy="0"/>
          <a:chOff x="0" y="0"/>
          <a:chExt cx="0" cy="0"/>
        </a:xfrm>
      </p:grpSpPr>
      <p:pic>
        <p:nvPicPr>
          <p:cNvPr id="8" name="图片 7" descr="1111111111111111111111111"/>
          <p:cNvPicPr>
            <a:picLocks noChangeAspect="1"/>
          </p:cNvPicPr>
          <p:nvPr/>
        </p:nvPicPr>
        <p:blipFill>
          <a:blip r:embed="rId1"/>
          <a:stretch>
            <a:fillRect/>
          </a:stretch>
        </p:blipFill>
        <p:spPr>
          <a:xfrm>
            <a:off x="8647430" y="1407795"/>
            <a:ext cx="3432175" cy="3432175"/>
          </a:xfrm>
          <a:prstGeom prst="rect">
            <a:avLst/>
          </a:prstGeom>
        </p:spPr>
      </p:pic>
      <p:grpSp>
        <p:nvGrpSpPr>
          <p:cNvPr id="3" name="组合 2"/>
          <p:cNvGrpSpPr/>
          <p:nvPr/>
        </p:nvGrpSpPr>
        <p:grpSpPr>
          <a:xfrm>
            <a:off x="1760855" y="-586740"/>
            <a:ext cx="10605135" cy="7480935"/>
            <a:chOff x="4436" y="316"/>
            <a:chExt cx="15016" cy="10591"/>
          </a:xfrm>
        </p:grpSpPr>
        <p:pic>
          <p:nvPicPr>
            <p:cNvPr id="11" name="图片 10" descr="3333333333333333"/>
            <p:cNvPicPr>
              <a:picLocks noChangeAspect="1"/>
            </p:cNvPicPr>
            <p:nvPr/>
          </p:nvPicPr>
          <p:blipFill>
            <a:blip r:embed="rId2"/>
            <a:srcRect r="25881" b="48135"/>
            <a:stretch>
              <a:fillRect/>
            </a:stretch>
          </p:blipFill>
          <p:spPr>
            <a:xfrm>
              <a:off x="11954" y="8321"/>
              <a:ext cx="7274" cy="2586"/>
            </a:xfrm>
            <a:prstGeom prst="rect">
              <a:avLst/>
            </a:prstGeom>
          </p:spPr>
        </p:pic>
        <p:pic>
          <p:nvPicPr>
            <p:cNvPr id="12" name="图片 11" descr="44444444444444"/>
            <p:cNvPicPr>
              <a:picLocks noChangeAspect="1"/>
            </p:cNvPicPr>
            <p:nvPr/>
          </p:nvPicPr>
          <p:blipFill>
            <a:blip r:embed="rId3"/>
            <a:srcRect b="47889"/>
            <a:stretch>
              <a:fillRect/>
            </a:stretch>
          </p:blipFill>
          <p:spPr>
            <a:xfrm>
              <a:off x="8439" y="9665"/>
              <a:ext cx="5825" cy="1197"/>
            </a:xfrm>
            <a:prstGeom prst="rect">
              <a:avLst/>
            </a:prstGeom>
          </p:spPr>
        </p:pic>
        <p:pic>
          <p:nvPicPr>
            <p:cNvPr id="14" name="图片 13" descr="555555555555555"/>
            <p:cNvPicPr>
              <a:picLocks noChangeAspect="1"/>
            </p:cNvPicPr>
            <p:nvPr/>
          </p:nvPicPr>
          <p:blipFill>
            <a:blip r:embed="rId4"/>
            <a:srcRect b="50713"/>
            <a:stretch>
              <a:fillRect/>
            </a:stretch>
          </p:blipFill>
          <p:spPr>
            <a:xfrm>
              <a:off x="4436" y="9867"/>
              <a:ext cx="4801" cy="933"/>
            </a:xfrm>
            <a:prstGeom prst="rect">
              <a:avLst/>
            </a:prstGeom>
          </p:spPr>
        </p:pic>
        <p:pic>
          <p:nvPicPr>
            <p:cNvPr id="15" name="图片 14" descr="555555555555555"/>
            <p:cNvPicPr>
              <a:picLocks noChangeAspect="1"/>
            </p:cNvPicPr>
            <p:nvPr/>
          </p:nvPicPr>
          <p:blipFill>
            <a:blip r:embed="rId4"/>
            <a:stretch>
              <a:fillRect/>
            </a:stretch>
          </p:blipFill>
          <p:spPr>
            <a:xfrm rot="11040000">
              <a:off x="11376" y="8741"/>
              <a:ext cx="3695" cy="1457"/>
            </a:xfrm>
            <a:prstGeom prst="rect">
              <a:avLst/>
            </a:prstGeom>
          </p:spPr>
        </p:pic>
        <p:pic>
          <p:nvPicPr>
            <p:cNvPr id="17" name="图片 16" descr="3333333333333333"/>
            <p:cNvPicPr>
              <a:picLocks noChangeAspect="1"/>
            </p:cNvPicPr>
            <p:nvPr/>
          </p:nvPicPr>
          <p:blipFill>
            <a:blip r:embed="rId2"/>
            <a:stretch>
              <a:fillRect/>
            </a:stretch>
          </p:blipFill>
          <p:spPr>
            <a:xfrm rot="12600000">
              <a:off x="15716" y="929"/>
              <a:ext cx="3736" cy="1898"/>
            </a:xfrm>
            <a:prstGeom prst="rect">
              <a:avLst/>
            </a:prstGeom>
          </p:spPr>
        </p:pic>
        <p:pic>
          <p:nvPicPr>
            <p:cNvPr id="21" name="图片 20" descr="44444444444444"/>
            <p:cNvPicPr>
              <a:picLocks noChangeAspect="1"/>
            </p:cNvPicPr>
            <p:nvPr/>
          </p:nvPicPr>
          <p:blipFill>
            <a:blip r:embed="rId3"/>
            <a:stretch>
              <a:fillRect/>
            </a:stretch>
          </p:blipFill>
          <p:spPr>
            <a:xfrm rot="11700000">
              <a:off x="13066" y="316"/>
              <a:ext cx="2926" cy="1154"/>
            </a:xfrm>
            <a:prstGeom prst="rect">
              <a:avLst/>
            </a:prstGeom>
          </p:spPr>
        </p:pic>
      </p:grpSp>
      <p:sp>
        <p:nvSpPr>
          <p:cNvPr id="29" name="PA-文本框 1"/>
          <p:cNvSpPr txBox="1"/>
          <p:nvPr>
            <p:custDataLst>
              <p:tags r:id="rId5"/>
            </p:custDataLst>
          </p:nvPr>
        </p:nvSpPr>
        <p:spPr>
          <a:xfrm>
            <a:off x="829813" y="2400607"/>
            <a:ext cx="4094480" cy="144526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4400" b="1" dirty="0">
                <a:solidFill>
                  <a:schemeClr val="bg1">
                    <a:lumMod val="95000"/>
                  </a:schemeClr>
                </a:solidFill>
                <a:latin typeface="微软雅黑" panose="020B0503020204020204" charset="-122"/>
                <a:ea typeface="微软雅黑" panose="020B0503020204020204" charset="-122"/>
              </a:rPr>
              <a:t>研讨型智慧教室</a:t>
            </a:r>
            <a:endParaRPr lang="en-US" altLang="zh-CN" sz="4400" b="1" dirty="0">
              <a:solidFill>
                <a:schemeClr val="bg1">
                  <a:lumMod val="95000"/>
                </a:schemeClr>
              </a:solidFill>
              <a:latin typeface="微软雅黑" panose="020B0503020204020204" charset="-122"/>
              <a:ea typeface="微软雅黑" panose="020B0503020204020204" charset="-122"/>
            </a:endParaRPr>
          </a:p>
          <a:p>
            <a:r>
              <a:rPr lang="zh-CN" altLang="en-US" sz="4400" b="1" dirty="0">
                <a:solidFill>
                  <a:schemeClr val="bg1">
                    <a:lumMod val="95000"/>
                  </a:schemeClr>
                </a:solidFill>
                <a:latin typeface="微软雅黑" panose="020B0503020204020204" charset="-122"/>
                <a:ea typeface="微软雅黑" panose="020B0503020204020204" charset="-122"/>
              </a:rPr>
              <a:t>使用交流</a:t>
            </a:r>
            <a:endParaRPr lang="zh-CN" altLang="en-US" sz="4400" b="1" dirty="0">
              <a:solidFill>
                <a:schemeClr val="bg1">
                  <a:lumMod val="95000"/>
                </a:schemeClr>
              </a:solidFill>
              <a:latin typeface="微软雅黑" panose="020B0503020204020204" charset="-122"/>
              <a:ea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par>
                                <p:cTn id="9" presetID="0" presetClass="path" presetSubtype="0" accel="50000" decel="50000" fill="hold" nodeType="withEffect">
                                  <p:stCondLst>
                                    <p:cond delay="0"/>
                                  </p:stCondLst>
                                  <p:childTnLst>
                                    <p:animMotion origin="layout" path="M 0.000000 0.000000 L -0.014844 0.000000 " pathEditMode="relative" ptsTypes="">
                                      <p:cBhvr>
                                        <p:cTn id="10" dur="2000" fill="hold"/>
                                        <p:tgtEl>
                                          <p:spTgt spid="8"/>
                                        </p:tgtEl>
                                        <p:attrNameLst>
                                          <p:attrName>ppt_x</p:attrName>
                                          <p:attrName>ppt_y</p:attrName>
                                        </p:attrNameLst>
                                      </p:cBhvr>
                                    </p:animMotion>
                                  </p:childTnLst>
                                </p:cTn>
                              </p:par>
                              <p:par>
                                <p:cTn id="11" presetID="6" presetClass="emph" presetSubtype="0" fill="hold" nodeType="withEffect">
                                  <p:stCondLst>
                                    <p:cond delay="0"/>
                                  </p:stCondLst>
                                  <p:childTnLst>
                                    <p:animScale>
                                      <p:cBhvr>
                                        <p:cTn id="12" dur="2000"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572898" y="299094"/>
            <a:ext cx="6701907" cy="580352"/>
          </a:xfrm>
          <a:prstGeom prst="rect">
            <a:avLst/>
          </a:prstGeom>
          <a:noFill/>
        </p:spPr>
        <p:txBody>
          <a:bodyPr wrap="square" rtlCol="0">
            <a:spAutoFit/>
          </a:bodyPr>
          <a:lstStyle/>
          <a:p>
            <a:pPr>
              <a:lnSpc>
                <a:spcPct val="150000"/>
              </a:lnSpc>
            </a:pPr>
            <a:r>
              <a:rPr lang="zh-CN" altLang="en-US" sz="2400" b="1" dirty="0"/>
              <a:t>教师登陆方法</a:t>
            </a:r>
            <a:endParaRPr lang="en-US" altLang="zh-CN" sz="2400" b="1" dirty="0"/>
          </a:p>
        </p:txBody>
      </p:sp>
      <p:pic>
        <p:nvPicPr>
          <p:cNvPr id="2" name="图片 1" descr="登录1"/>
          <p:cNvPicPr/>
          <p:nvPr/>
        </p:nvPicPr>
        <p:blipFill>
          <a:blip r:embed="rId1"/>
          <a:stretch>
            <a:fillRect/>
          </a:stretch>
        </p:blipFill>
        <p:spPr>
          <a:xfrm>
            <a:off x="1384767" y="997614"/>
            <a:ext cx="4196811" cy="2448964"/>
          </a:xfrm>
          <a:prstGeom prst="rect">
            <a:avLst/>
          </a:prstGeom>
        </p:spPr>
      </p:pic>
      <p:pic>
        <p:nvPicPr>
          <p:cNvPr id="5" name="图片 4" descr="统一身份认证"/>
          <p:cNvPicPr/>
          <p:nvPr/>
        </p:nvPicPr>
        <p:blipFill>
          <a:blip r:embed="rId2"/>
          <a:stretch>
            <a:fillRect/>
          </a:stretch>
        </p:blipFill>
        <p:spPr>
          <a:xfrm>
            <a:off x="6544237" y="997613"/>
            <a:ext cx="4074732" cy="2448963"/>
          </a:xfrm>
          <a:prstGeom prst="rect">
            <a:avLst/>
          </a:prstGeom>
        </p:spPr>
      </p:pic>
      <p:pic>
        <p:nvPicPr>
          <p:cNvPr id="6" name="图片 5" descr="班级选择"/>
          <p:cNvPicPr/>
          <p:nvPr/>
        </p:nvPicPr>
        <p:blipFill>
          <a:blip r:embed="rId3"/>
          <a:stretch>
            <a:fillRect/>
          </a:stretch>
        </p:blipFill>
        <p:spPr>
          <a:xfrm>
            <a:off x="1384767" y="3861220"/>
            <a:ext cx="4196811" cy="2448963"/>
          </a:xfrm>
          <a:prstGeom prst="rect">
            <a:avLst/>
          </a:prstGeom>
        </p:spPr>
      </p:pic>
      <p:pic>
        <p:nvPicPr>
          <p:cNvPr id="7" name="图片 6" descr="邀请码"/>
          <p:cNvPicPr/>
          <p:nvPr/>
        </p:nvPicPr>
        <p:blipFill>
          <a:blip r:embed="rId4"/>
          <a:stretch>
            <a:fillRect/>
          </a:stretch>
        </p:blipFill>
        <p:spPr>
          <a:xfrm>
            <a:off x="6544236" y="3861220"/>
            <a:ext cx="4074732" cy="2448963"/>
          </a:xfrm>
          <a:prstGeom prst="rect">
            <a:avLst/>
          </a:prstGeom>
        </p:spPr>
      </p:pic>
      <p:sp>
        <p:nvSpPr>
          <p:cNvPr id="10" name="文本框 9"/>
          <p:cNvSpPr txBox="1"/>
          <p:nvPr/>
        </p:nvSpPr>
        <p:spPr>
          <a:xfrm>
            <a:off x="1554977" y="3473828"/>
            <a:ext cx="3761101" cy="338554"/>
          </a:xfrm>
          <a:prstGeom prst="rect">
            <a:avLst/>
          </a:prstGeom>
          <a:noFill/>
        </p:spPr>
        <p:txBody>
          <a:bodyPr wrap="square" rtlCol="0">
            <a:spAutoFit/>
          </a:bodyPr>
          <a:lstStyle/>
          <a:p>
            <a:r>
              <a:rPr lang="zh-CN" altLang="en-US" sz="1600" kern="100" dirty="0">
                <a:ea typeface="宋体" panose="02010600030101010101" pitchFamily="2" charset="-122"/>
              </a:rPr>
              <a:t>①</a:t>
            </a:r>
            <a:r>
              <a:rPr lang="en-US" altLang="zh-CN" sz="1600" kern="100" dirty="0">
                <a:ea typeface="宋体" panose="02010600030101010101" pitchFamily="2" charset="-122"/>
              </a:rPr>
              <a:t>.</a:t>
            </a:r>
            <a:r>
              <a:rPr lang="zh-CN" altLang="en-US" sz="1600" kern="100" dirty="0">
                <a:ea typeface="宋体" panose="02010600030101010101" pitchFamily="2" charset="-122"/>
              </a:rPr>
              <a:t>双击</a:t>
            </a:r>
            <a:r>
              <a:rPr lang="zh-CN" altLang="zh-CN" sz="1600" kern="100" dirty="0">
                <a:ea typeface="宋体" panose="02010600030101010101" pitchFamily="2" charset="-122"/>
              </a:rPr>
              <a:t>“智慧教室”图标，启动客户端</a:t>
            </a:r>
            <a:endParaRPr lang="zh-CN" altLang="en-US" sz="1600" kern="100" dirty="0">
              <a:ea typeface="宋体" panose="02010600030101010101" pitchFamily="2" charset="-122"/>
            </a:endParaRPr>
          </a:p>
        </p:txBody>
      </p:sp>
      <p:sp>
        <p:nvSpPr>
          <p:cNvPr id="11" name="文本框 10"/>
          <p:cNvSpPr txBox="1"/>
          <p:nvPr/>
        </p:nvSpPr>
        <p:spPr>
          <a:xfrm>
            <a:off x="6589062" y="3442219"/>
            <a:ext cx="4262996" cy="338554"/>
          </a:xfrm>
          <a:prstGeom prst="rect">
            <a:avLst/>
          </a:prstGeom>
          <a:noFill/>
        </p:spPr>
        <p:txBody>
          <a:bodyPr wrap="square" rtlCol="0">
            <a:spAutoFit/>
          </a:bodyPr>
          <a:lstStyle/>
          <a:p>
            <a:r>
              <a:rPr lang="zh-CN" altLang="en-US" sz="1600" kern="100" dirty="0">
                <a:ea typeface="宋体" panose="02010600030101010101" pitchFamily="2" charset="-122"/>
              </a:rPr>
              <a:t>②</a:t>
            </a:r>
            <a:r>
              <a:rPr lang="en-US" altLang="zh-CN" sz="1600" kern="100" dirty="0">
                <a:ea typeface="宋体" panose="02010600030101010101" pitchFamily="2" charset="-122"/>
              </a:rPr>
              <a:t>.</a:t>
            </a:r>
            <a:r>
              <a:rPr lang="zh-CN" altLang="zh-CN" sz="1600" kern="100" dirty="0">
                <a:ea typeface="宋体" panose="02010600030101010101" pitchFamily="2" charset="-122"/>
              </a:rPr>
              <a:t>通过统一身份认证或扫描二维码进行登录</a:t>
            </a:r>
            <a:endParaRPr lang="zh-CN" altLang="en-US" sz="1600" kern="100" dirty="0">
              <a:ea typeface="宋体" panose="02010600030101010101" pitchFamily="2" charset="-122"/>
            </a:endParaRPr>
          </a:p>
        </p:txBody>
      </p:sp>
      <p:sp>
        <p:nvSpPr>
          <p:cNvPr id="12" name="文本框 11"/>
          <p:cNvSpPr txBox="1"/>
          <p:nvPr/>
        </p:nvSpPr>
        <p:spPr>
          <a:xfrm>
            <a:off x="1223354" y="6417763"/>
            <a:ext cx="4594818" cy="338554"/>
          </a:xfrm>
          <a:prstGeom prst="rect">
            <a:avLst/>
          </a:prstGeom>
          <a:noFill/>
        </p:spPr>
        <p:txBody>
          <a:bodyPr wrap="square" rtlCol="0">
            <a:spAutoFit/>
          </a:bodyPr>
          <a:lstStyle/>
          <a:p>
            <a:r>
              <a:rPr lang="zh-CN" altLang="en-US" sz="1600" kern="100" dirty="0">
                <a:ea typeface="宋体" panose="02010600030101010101" pitchFamily="2" charset="-122"/>
              </a:rPr>
              <a:t>③</a:t>
            </a:r>
            <a:r>
              <a:rPr lang="en-US" altLang="zh-CN" sz="1600" kern="100" dirty="0">
                <a:ea typeface="宋体" panose="02010600030101010101" pitchFamily="2" charset="-122"/>
              </a:rPr>
              <a:t>.</a:t>
            </a:r>
            <a:r>
              <a:rPr lang="zh-CN" altLang="zh-CN" sz="1600" kern="100" dirty="0">
                <a:ea typeface="宋体" panose="02010600030101010101" pitchFamily="2" charset="-122"/>
              </a:rPr>
              <a:t>确认授课教师姓名、班级、学期后按课表开课</a:t>
            </a:r>
            <a:endParaRPr lang="zh-CN" altLang="en-US" sz="1600" kern="100" dirty="0">
              <a:ea typeface="宋体" panose="02010600030101010101" pitchFamily="2" charset="-122"/>
            </a:endParaRPr>
          </a:p>
        </p:txBody>
      </p:sp>
      <p:sp>
        <p:nvSpPr>
          <p:cNvPr id="13" name="文本框 12"/>
          <p:cNvSpPr txBox="1"/>
          <p:nvPr/>
        </p:nvSpPr>
        <p:spPr>
          <a:xfrm>
            <a:off x="7870950" y="6417763"/>
            <a:ext cx="1846791" cy="338554"/>
          </a:xfrm>
          <a:prstGeom prst="rect">
            <a:avLst/>
          </a:prstGeom>
          <a:noFill/>
        </p:spPr>
        <p:txBody>
          <a:bodyPr wrap="square" rtlCol="0">
            <a:spAutoFit/>
          </a:bodyPr>
          <a:lstStyle/>
          <a:p>
            <a:r>
              <a:rPr lang="zh-CN" altLang="en-US" sz="1600" kern="100" dirty="0">
                <a:ea typeface="宋体" panose="02010600030101010101" pitchFamily="2" charset="-122"/>
              </a:rPr>
              <a:t>④</a:t>
            </a:r>
            <a:r>
              <a:rPr lang="en-US" altLang="zh-CN" sz="1600" kern="100" dirty="0">
                <a:ea typeface="宋体" panose="02010600030101010101" pitchFamily="2" charset="-122"/>
              </a:rPr>
              <a:t>.</a:t>
            </a:r>
            <a:r>
              <a:rPr lang="zh-CN" altLang="zh-CN" sz="1600" kern="100" dirty="0">
                <a:ea typeface="宋体" panose="02010600030101010101" pitchFamily="2" charset="-122"/>
              </a:rPr>
              <a:t>点击开始上课</a:t>
            </a:r>
            <a:endParaRPr lang="zh-CN" altLang="en-US" sz="1600" kern="100" dirty="0">
              <a:ea typeface="宋体" panose="02010600030101010101" pitchFamily="2" charset="-122"/>
            </a:endParaRPr>
          </a:p>
        </p:txBody>
      </p:sp>
      <p:pic>
        <p:nvPicPr>
          <p:cNvPr id="4" name="图片 3"/>
          <p:cNvPicPr>
            <a:picLocks noChangeAspect="1"/>
          </p:cNvPicPr>
          <p:nvPr/>
        </p:nvPicPr>
        <p:blipFill>
          <a:blip r:embed="rId5"/>
          <a:stretch>
            <a:fillRect/>
          </a:stretch>
        </p:blipFill>
        <p:spPr>
          <a:xfrm>
            <a:off x="9780494" y="6310390"/>
            <a:ext cx="2095649" cy="2733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21886" y="236343"/>
            <a:ext cx="6701907" cy="1007840"/>
          </a:xfrm>
          <a:prstGeom prst="rect">
            <a:avLst/>
          </a:prstGeom>
          <a:noFill/>
        </p:spPr>
        <p:txBody>
          <a:bodyPr wrap="square" rtlCol="0">
            <a:spAutoFit/>
          </a:bodyPr>
          <a:lstStyle/>
          <a:p>
            <a:pPr>
              <a:lnSpc>
                <a:spcPct val="150000"/>
              </a:lnSpc>
            </a:pPr>
            <a:r>
              <a:rPr lang="zh-CN" altLang="en-US" sz="2400" b="1" dirty="0"/>
              <a:t>学生登陆方法</a:t>
            </a:r>
            <a:endParaRPr lang="en-US" altLang="zh-CN" sz="2400" b="1" dirty="0"/>
          </a:p>
          <a:p>
            <a:pPr>
              <a:lnSpc>
                <a:spcPct val="150000"/>
              </a:lnSpc>
            </a:pPr>
            <a:r>
              <a:rPr lang="zh-CN" altLang="zh-CN" sz="1800" kern="100" dirty="0">
                <a:effectLst/>
                <a:ea typeface="宋体" panose="02010600030101010101" pitchFamily="2" charset="-122"/>
                <a:cs typeface="宋体" panose="02010600030101010101" pitchFamily="2" charset="-122"/>
              </a:rPr>
              <a:t>通过在智慧东大</a:t>
            </a:r>
            <a:r>
              <a:rPr lang="en-US" altLang="zh-CN" sz="1800" kern="100" dirty="0">
                <a:effectLst/>
                <a:ea typeface="宋体" panose="02010600030101010101" pitchFamily="2" charset="-122"/>
                <a:cs typeface="宋体" panose="02010600030101010101" pitchFamily="2" charset="-122"/>
              </a:rPr>
              <a:t>APP</a:t>
            </a:r>
            <a:r>
              <a:rPr lang="zh-CN" altLang="zh-CN" sz="1800" kern="100" dirty="0">
                <a:effectLst/>
                <a:ea typeface="宋体" panose="02010600030101010101" pitchFamily="2" charset="-122"/>
                <a:cs typeface="宋体" panose="02010600030101010101" pitchFamily="2" charset="-122"/>
              </a:rPr>
              <a:t>中选择智慧教室应用加入到课堂</a:t>
            </a:r>
            <a:endParaRPr lang="en-US" altLang="zh-CN" sz="2400" b="1" dirty="0"/>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70214" y="1342796"/>
            <a:ext cx="2438399" cy="4885556"/>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5412" y="1342794"/>
            <a:ext cx="2241176" cy="4850469"/>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1699" y="1342794"/>
            <a:ext cx="2313276" cy="4850470"/>
          </a:xfrm>
          <a:prstGeom prst="rect">
            <a:avLst/>
          </a:prstGeom>
        </p:spPr>
      </p:pic>
      <p:sp>
        <p:nvSpPr>
          <p:cNvPr id="17" name="矩形 16"/>
          <p:cNvSpPr/>
          <p:nvPr/>
        </p:nvSpPr>
        <p:spPr>
          <a:xfrm>
            <a:off x="3290047" y="3953435"/>
            <a:ext cx="600254"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5204775" y="4778188"/>
            <a:ext cx="1841484"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8390964" y="2312892"/>
            <a:ext cx="2124636" cy="173018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a:blip r:embed="rId4"/>
          <a:stretch>
            <a:fillRect/>
          </a:stretch>
        </p:blipFill>
        <p:spPr>
          <a:xfrm>
            <a:off x="8581053" y="6228352"/>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16053" y="1389738"/>
            <a:ext cx="2590418" cy="4885556"/>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809090" y="1424825"/>
            <a:ext cx="2514204" cy="4850469"/>
          </a:xfrm>
          <a:prstGeom prst="rect">
            <a:avLst/>
          </a:prstGeom>
        </p:spPr>
      </p:pic>
      <p:sp>
        <p:nvSpPr>
          <p:cNvPr id="4" name="矩形 3"/>
          <p:cNvSpPr/>
          <p:nvPr/>
        </p:nvSpPr>
        <p:spPr>
          <a:xfrm>
            <a:off x="4016131" y="5136778"/>
            <a:ext cx="600254"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330851" y="334954"/>
            <a:ext cx="6701907" cy="1007840"/>
          </a:xfrm>
          <a:prstGeom prst="rect">
            <a:avLst/>
          </a:prstGeom>
          <a:noFill/>
        </p:spPr>
        <p:txBody>
          <a:bodyPr wrap="square" rtlCol="0">
            <a:spAutoFit/>
          </a:bodyPr>
          <a:lstStyle/>
          <a:p>
            <a:pPr>
              <a:lnSpc>
                <a:spcPct val="150000"/>
              </a:lnSpc>
            </a:pPr>
            <a:r>
              <a:rPr lang="zh-CN" altLang="en-US" sz="2400" b="1" dirty="0"/>
              <a:t>学生应用方法</a:t>
            </a:r>
            <a:endParaRPr lang="zh-CN" altLang="en-US" sz="2400" b="1" dirty="0"/>
          </a:p>
          <a:p>
            <a:pPr>
              <a:lnSpc>
                <a:spcPct val="150000"/>
              </a:lnSpc>
            </a:pPr>
            <a:r>
              <a:rPr lang="zh-CN" altLang="zh-CN" sz="1800" kern="100" dirty="0">
                <a:effectLst/>
                <a:ea typeface="宋体" panose="02010600030101010101" pitchFamily="2" charset="-122"/>
                <a:cs typeface="宋体" panose="02010600030101010101" pitchFamily="2" charset="-122"/>
              </a:rPr>
              <a:t>通过</a:t>
            </a:r>
            <a:r>
              <a:rPr lang="zh-CN" altLang="en-US" sz="1800" kern="100" dirty="0">
                <a:effectLst/>
                <a:ea typeface="宋体" panose="02010600030101010101" pitchFamily="2" charset="-122"/>
                <a:cs typeface="宋体" panose="02010600030101010101" pitchFamily="2" charset="-122"/>
              </a:rPr>
              <a:t>点击右下角“</a:t>
            </a:r>
            <a:r>
              <a:rPr lang="en-US" altLang="zh-CN" sz="1800" kern="100" dirty="0">
                <a:effectLst/>
                <a:ea typeface="宋体" panose="02010600030101010101" pitchFamily="2" charset="-122"/>
                <a:cs typeface="宋体" panose="02010600030101010101" pitchFamily="2" charset="-122"/>
              </a:rPr>
              <a:t>+</a:t>
            </a:r>
            <a:r>
              <a:rPr lang="zh-CN" altLang="en-US" sz="1800" kern="100" dirty="0">
                <a:effectLst/>
                <a:ea typeface="宋体" panose="02010600030101010101" pitchFamily="2" charset="-122"/>
                <a:cs typeface="宋体" panose="02010600030101010101" pitchFamily="2" charset="-122"/>
              </a:rPr>
              <a:t>”选择功能与老师完成互动</a:t>
            </a:r>
            <a:endParaRPr lang="en-US" altLang="zh-CN" sz="2400" b="1" dirty="0"/>
          </a:p>
        </p:txBody>
      </p:sp>
      <p:pic>
        <p:nvPicPr>
          <p:cNvPr id="6" name="图片 5"/>
          <p:cNvPicPr>
            <a:picLocks noChangeAspect="1"/>
          </p:cNvPicPr>
          <p:nvPr/>
        </p:nvPicPr>
        <p:blipFill>
          <a:blip r:embed="rId3"/>
          <a:stretch>
            <a:fillRect/>
          </a:stretch>
        </p:blipFill>
        <p:spPr>
          <a:xfrm>
            <a:off x="9502588" y="6155111"/>
            <a:ext cx="237355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383028" y="429075"/>
            <a:ext cx="4857303" cy="447040"/>
          </a:xfrm>
        </p:spPr>
        <p:txBody>
          <a:bodyPr/>
          <a:lstStyle/>
          <a:p>
            <a:r>
              <a:rPr lang="zh-CN" altLang="en-US" b="1" dirty="0">
                <a:latin typeface="微软雅黑" panose="020B0503020204020204" charset="-122"/>
                <a:ea typeface="微软雅黑" panose="020B0503020204020204" charset="-122"/>
                <a:cs typeface="思源黑体 CN Medium" panose="020B0600000000000000" charset="-122"/>
                <a:sym typeface="+mn-ea"/>
              </a:rPr>
              <a:t>互动教学应用场景</a:t>
            </a:r>
            <a:br>
              <a:rPr lang="zh-CN" altLang="en-US" b="1" dirty="0">
                <a:latin typeface="微软雅黑" panose="020B0503020204020204" charset="-122"/>
                <a:ea typeface="微软雅黑" panose="020B0503020204020204" charset="-122"/>
                <a:cs typeface="思源黑体 CN Medium" panose="020B0600000000000000" charset="-122"/>
                <a:sym typeface="+mn-ea"/>
              </a:rPr>
            </a:br>
            <a:endParaRPr lang="zh-CN" altLang="en-US" dirty="0"/>
          </a:p>
        </p:txBody>
      </p:sp>
      <p:sp>
        <p:nvSpPr>
          <p:cNvPr id="24" name="Freeform 5"/>
          <p:cNvSpPr/>
          <p:nvPr/>
        </p:nvSpPr>
        <p:spPr bwMode="auto">
          <a:xfrm>
            <a:off x="3331199" y="3158599"/>
            <a:ext cx="2422227" cy="242460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rgbClr val="3DB599"/>
          </a:solidFill>
          <a:ln>
            <a:noFill/>
          </a:ln>
        </p:spPr>
        <p:txBody>
          <a:bodyPr vert="horz" wrap="square" lIns="91440" tIns="45720" rIns="91440" bIns="45720" numCol="1" anchor="t" anchorCtr="0" compatLnSpc="1"/>
          <a:lstStyle/>
          <a:p>
            <a:endParaRPr lang="id-ID" sz="135">
              <a:solidFill>
                <a:schemeClr val="bg2">
                  <a:lumMod val="50000"/>
                </a:schemeClr>
              </a:solidFill>
              <a:cs typeface="+mn-ea"/>
              <a:sym typeface="+mn-lt"/>
            </a:endParaRPr>
          </a:p>
        </p:txBody>
      </p:sp>
      <p:sp>
        <p:nvSpPr>
          <p:cNvPr id="25" name="Freeform 6"/>
          <p:cNvSpPr/>
          <p:nvPr/>
        </p:nvSpPr>
        <p:spPr bwMode="auto">
          <a:xfrm>
            <a:off x="4619011" y="1872676"/>
            <a:ext cx="2422227" cy="2111867"/>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rgbClr val="FEB80A"/>
          </a:solidFill>
          <a:ln>
            <a:noFill/>
          </a:ln>
        </p:spPr>
        <p:txBody>
          <a:bodyPr vert="horz" wrap="square" lIns="91440" tIns="45720" rIns="91440" bIns="45720" numCol="1" anchor="t" anchorCtr="0" compatLnSpc="1"/>
          <a:lstStyle/>
          <a:p>
            <a:endParaRPr lang="id-ID" sz="135">
              <a:solidFill>
                <a:schemeClr val="bg2">
                  <a:lumMod val="50000"/>
                </a:schemeClr>
              </a:solidFill>
              <a:cs typeface="+mn-ea"/>
              <a:sym typeface="+mn-lt"/>
            </a:endParaRPr>
          </a:p>
        </p:txBody>
      </p:sp>
      <p:sp>
        <p:nvSpPr>
          <p:cNvPr id="26" name="Freeform 7"/>
          <p:cNvSpPr/>
          <p:nvPr/>
        </p:nvSpPr>
        <p:spPr bwMode="auto">
          <a:xfrm>
            <a:off x="5904443" y="3158599"/>
            <a:ext cx="2425793" cy="242460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rgbClr val="3DB599"/>
          </a:solidFill>
          <a:ln>
            <a:noFill/>
          </a:ln>
        </p:spPr>
        <p:txBody>
          <a:bodyPr vert="horz" wrap="square" lIns="91440" tIns="45720" rIns="91440" bIns="45720" numCol="1" anchor="t" anchorCtr="0" compatLnSpc="1"/>
          <a:lstStyle/>
          <a:p>
            <a:endParaRPr lang="id-ID" sz="135">
              <a:solidFill>
                <a:schemeClr val="bg2">
                  <a:lumMod val="50000"/>
                </a:schemeClr>
              </a:solidFill>
              <a:cs typeface="+mn-ea"/>
              <a:sym typeface="+mn-lt"/>
            </a:endParaRPr>
          </a:p>
        </p:txBody>
      </p:sp>
      <p:sp>
        <p:nvSpPr>
          <p:cNvPr id="27" name="Freeform 136"/>
          <p:cNvSpPr>
            <a:spLocks noChangeAspect="1" noEditPoints="1"/>
          </p:cNvSpPr>
          <p:nvPr/>
        </p:nvSpPr>
        <p:spPr bwMode="auto">
          <a:xfrm>
            <a:off x="4220692" y="4010992"/>
            <a:ext cx="643240" cy="587551"/>
          </a:xfrm>
          <a:custGeom>
            <a:avLst/>
            <a:gdLst>
              <a:gd name="T0" fmla="*/ 48 w 256"/>
              <a:gd name="T1" fmla="*/ 216 h 256"/>
              <a:gd name="T2" fmla="*/ 86 w 256"/>
              <a:gd name="T3" fmla="*/ 197 h 256"/>
              <a:gd name="T4" fmla="*/ 152 w 256"/>
              <a:gd name="T5" fmla="*/ 222 h 256"/>
              <a:gd name="T6" fmla="*/ 192 w 256"/>
              <a:gd name="T7" fmla="*/ 256 h 256"/>
              <a:gd name="T8" fmla="*/ 232 w 256"/>
              <a:gd name="T9" fmla="*/ 216 h 256"/>
              <a:gd name="T10" fmla="*/ 192 w 256"/>
              <a:gd name="T11" fmla="*/ 176 h 256"/>
              <a:gd name="T12" fmla="*/ 154 w 256"/>
              <a:gd name="T13" fmla="*/ 205 h 256"/>
              <a:gd name="T14" fmla="*/ 94 w 256"/>
              <a:gd name="T15" fmla="*/ 183 h 256"/>
              <a:gd name="T16" fmla="*/ 96 w 256"/>
              <a:gd name="T17" fmla="*/ 168 h 256"/>
              <a:gd name="T18" fmla="*/ 88 w 256"/>
              <a:gd name="T19" fmla="*/ 141 h 256"/>
              <a:gd name="T20" fmla="*/ 161 w 256"/>
              <a:gd name="T21" fmla="*/ 96 h 256"/>
              <a:gd name="T22" fmla="*/ 200 w 256"/>
              <a:gd name="T23" fmla="*/ 112 h 256"/>
              <a:gd name="T24" fmla="*/ 256 w 256"/>
              <a:gd name="T25" fmla="*/ 56 h 256"/>
              <a:gd name="T26" fmla="*/ 200 w 256"/>
              <a:gd name="T27" fmla="*/ 0 h 256"/>
              <a:gd name="T28" fmla="*/ 144 w 256"/>
              <a:gd name="T29" fmla="*/ 56 h 256"/>
              <a:gd name="T30" fmla="*/ 151 w 256"/>
              <a:gd name="T31" fmla="*/ 84 h 256"/>
              <a:gd name="T32" fmla="*/ 76 w 256"/>
              <a:gd name="T33" fmla="*/ 129 h 256"/>
              <a:gd name="T34" fmla="*/ 48 w 256"/>
              <a:gd name="T35" fmla="*/ 120 h 256"/>
              <a:gd name="T36" fmla="*/ 0 w 256"/>
              <a:gd name="T37" fmla="*/ 168 h 256"/>
              <a:gd name="T38" fmla="*/ 48 w 256"/>
              <a:gd name="T39" fmla="*/ 216 h 256"/>
              <a:gd name="T40" fmla="*/ 192 w 256"/>
              <a:gd name="T41" fmla="*/ 192 h 256"/>
              <a:gd name="T42" fmla="*/ 216 w 256"/>
              <a:gd name="T43" fmla="*/ 216 h 256"/>
              <a:gd name="T44" fmla="*/ 192 w 256"/>
              <a:gd name="T45" fmla="*/ 240 h 256"/>
              <a:gd name="T46" fmla="*/ 168 w 256"/>
              <a:gd name="T47" fmla="*/ 216 h 256"/>
              <a:gd name="T48" fmla="*/ 192 w 256"/>
              <a:gd name="T49" fmla="*/ 192 h 256"/>
              <a:gd name="T50" fmla="*/ 200 w 256"/>
              <a:gd name="T51" fmla="*/ 16 h 256"/>
              <a:gd name="T52" fmla="*/ 240 w 256"/>
              <a:gd name="T53" fmla="*/ 56 h 256"/>
              <a:gd name="T54" fmla="*/ 200 w 256"/>
              <a:gd name="T55" fmla="*/ 96 h 256"/>
              <a:gd name="T56" fmla="*/ 160 w 256"/>
              <a:gd name="T57" fmla="*/ 56 h 256"/>
              <a:gd name="T58" fmla="*/ 200 w 256"/>
              <a:gd name="T59" fmla="*/ 16 h 256"/>
              <a:gd name="T60" fmla="*/ 48 w 256"/>
              <a:gd name="T61" fmla="*/ 136 h 256"/>
              <a:gd name="T62" fmla="*/ 80 w 256"/>
              <a:gd name="T63" fmla="*/ 168 h 256"/>
              <a:gd name="T64" fmla="*/ 48 w 256"/>
              <a:gd name="T65" fmla="*/ 200 h 256"/>
              <a:gd name="T66" fmla="*/ 16 w 256"/>
              <a:gd name="T67" fmla="*/ 168 h 256"/>
              <a:gd name="T68" fmla="*/ 48 w 256"/>
              <a:gd name="T69" fmla="*/ 1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256">
                <a:moveTo>
                  <a:pt x="48" y="216"/>
                </a:moveTo>
                <a:cubicBezTo>
                  <a:pt x="63" y="216"/>
                  <a:pt x="77" y="209"/>
                  <a:pt x="86" y="197"/>
                </a:cubicBezTo>
                <a:cubicBezTo>
                  <a:pt x="152" y="222"/>
                  <a:pt x="152" y="222"/>
                  <a:pt x="152" y="222"/>
                </a:cubicBezTo>
                <a:cubicBezTo>
                  <a:pt x="155" y="241"/>
                  <a:pt x="172" y="256"/>
                  <a:pt x="192" y="256"/>
                </a:cubicBezTo>
                <a:cubicBezTo>
                  <a:pt x="214" y="256"/>
                  <a:pt x="232" y="238"/>
                  <a:pt x="232" y="216"/>
                </a:cubicBezTo>
                <a:cubicBezTo>
                  <a:pt x="232" y="194"/>
                  <a:pt x="214" y="176"/>
                  <a:pt x="192" y="176"/>
                </a:cubicBezTo>
                <a:cubicBezTo>
                  <a:pt x="174" y="176"/>
                  <a:pt x="158" y="188"/>
                  <a:pt x="154" y="205"/>
                </a:cubicBezTo>
                <a:cubicBezTo>
                  <a:pt x="94" y="183"/>
                  <a:pt x="94" y="183"/>
                  <a:pt x="94" y="183"/>
                </a:cubicBezTo>
                <a:cubicBezTo>
                  <a:pt x="95" y="178"/>
                  <a:pt x="96" y="173"/>
                  <a:pt x="96" y="168"/>
                </a:cubicBezTo>
                <a:cubicBezTo>
                  <a:pt x="96" y="158"/>
                  <a:pt x="93" y="149"/>
                  <a:pt x="88" y="141"/>
                </a:cubicBezTo>
                <a:cubicBezTo>
                  <a:pt x="161" y="96"/>
                  <a:pt x="161" y="96"/>
                  <a:pt x="161" y="96"/>
                </a:cubicBezTo>
                <a:cubicBezTo>
                  <a:pt x="171" y="106"/>
                  <a:pt x="185" y="112"/>
                  <a:pt x="200" y="112"/>
                </a:cubicBezTo>
                <a:cubicBezTo>
                  <a:pt x="231" y="112"/>
                  <a:pt x="256" y="87"/>
                  <a:pt x="256" y="56"/>
                </a:cubicBezTo>
                <a:cubicBezTo>
                  <a:pt x="256" y="25"/>
                  <a:pt x="231" y="0"/>
                  <a:pt x="200" y="0"/>
                </a:cubicBezTo>
                <a:cubicBezTo>
                  <a:pt x="169" y="0"/>
                  <a:pt x="144" y="25"/>
                  <a:pt x="144" y="56"/>
                </a:cubicBezTo>
                <a:cubicBezTo>
                  <a:pt x="144" y="66"/>
                  <a:pt x="147" y="76"/>
                  <a:pt x="151" y="84"/>
                </a:cubicBezTo>
                <a:cubicBezTo>
                  <a:pt x="76" y="129"/>
                  <a:pt x="76" y="129"/>
                  <a:pt x="76" y="129"/>
                </a:cubicBezTo>
                <a:cubicBezTo>
                  <a:pt x="68" y="123"/>
                  <a:pt x="58" y="120"/>
                  <a:pt x="48" y="120"/>
                </a:cubicBezTo>
                <a:cubicBezTo>
                  <a:pt x="22" y="120"/>
                  <a:pt x="0" y="142"/>
                  <a:pt x="0" y="168"/>
                </a:cubicBezTo>
                <a:cubicBezTo>
                  <a:pt x="0" y="194"/>
                  <a:pt x="22" y="216"/>
                  <a:pt x="48" y="216"/>
                </a:cubicBezTo>
                <a:close/>
                <a:moveTo>
                  <a:pt x="192" y="192"/>
                </a:moveTo>
                <a:cubicBezTo>
                  <a:pt x="205" y="192"/>
                  <a:pt x="216" y="203"/>
                  <a:pt x="216" y="216"/>
                </a:cubicBezTo>
                <a:cubicBezTo>
                  <a:pt x="216" y="229"/>
                  <a:pt x="205" y="240"/>
                  <a:pt x="192" y="240"/>
                </a:cubicBezTo>
                <a:cubicBezTo>
                  <a:pt x="179" y="240"/>
                  <a:pt x="168" y="229"/>
                  <a:pt x="168" y="216"/>
                </a:cubicBezTo>
                <a:cubicBezTo>
                  <a:pt x="168" y="203"/>
                  <a:pt x="179" y="192"/>
                  <a:pt x="192" y="192"/>
                </a:cubicBezTo>
                <a:close/>
                <a:moveTo>
                  <a:pt x="200" y="16"/>
                </a:moveTo>
                <a:cubicBezTo>
                  <a:pt x="222" y="16"/>
                  <a:pt x="240" y="34"/>
                  <a:pt x="240" y="56"/>
                </a:cubicBezTo>
                <a:cubicBezTo>
                  <a:pt x="240" y="78"/>
                  <a:pt x="222" y="96"/>
                  <a:pt x="200" y="96"/>
                </a:cubicBezTo>
                <a:cubicBezTo>
                  <a:pt x="178" y="96"/>
                  <a:pt x="160" y="78"/>
                  <a:pt x="160" y="56"/>
                </a:cubicBezTo>
                <a:cubicBezTo>
                  <a:pt x="160" y="34"/>
                  <a:pt x="178" y="16"/>
                  <a:pt x="200" y="16"/>
                </a:cubicBezTo>
                <a:close/>
                <a:moveTo>
                  <a:pt x="48" y="136"/>
                </a:moveTo>
                <a:cubicBezTo>
                  <a:pt x="66" y="136"/>
                  <a:pt x="80" y="150"/>
                  <a:pt x="80" y="168"/>
                </a:cubicBezTo>
                <a:cubicBezTo>
                  <a:pt x="80" y="186"/>
                  <a:pt x="66" y="200"/>
                  <a:pt x="48" y="200"/>
                </a:cubicBezTo>
                <a:cubicBezTo>
                  <a:pt x="30" y="200"/>
                  <a:pt x="16" y="186"/>
                  <a:pt x="16" y="168"/>
                </a:cubicBezTo>
                <a:cubicBezTo>
                  <a:pt x="16" y="150"/>
                  <a:pt x="30" y="136"/>
                  <a:pt x="48" y="136"/>
                </a:cubicBezTo>
                <a:close/>
              </a:path>
            </a:pathLst>
          </a:custGeom>
          <a:solidFill>
            <a:srgbClr val="3DB599"/>
          </a:solidFill>
          <a:ln>
            <a:noFill/>
          </a:ln>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28" name="Freeform 27"/>
          <p:cNvSpPr>
            <a:spLocks noChangeAspect="1" noEditPoints="1"/>
          </p:cNvSpPr>
          <p:nvPr/>
        </p:nvSpPr>
        <p:spPr bwMode="auto">
          <a:xfrm>
            <a:off x="5499215" y="2737136"/>
            <a:ext cx="665507" cy="587551"/>
          </a:xfrm>
          <a:custGeom>
            <a:avLst/>
            <a:gdLst>
              <a:gd name="T0" fmla="*/ 8 w 256"/>
              <a:gd name="T1" fmla="*/ 40 h 248"/>
              <a:gd name="T2" fmla="*/ 48 w 256"/>
              <a:gd name="T3" fmla="*/ 217 h 248"/>
              <a:gd name="T4" fmla="*/ 80 w 256"/>
              <a:gd name="T5" fmla="*/ 248 h 248"/>
              <a:gd name="T6" fmla="*/ 145 w 256"/>
              <a:gd name="T7" fmla="*/ 224 h 248"/>
              <a:gd name="T8" fmla="*/ 208 w 256"/>
              <a:gd name="T9" fmla="*/ 216 h 248"/>
              <a:gd name="T10" fmla="*/ 145 w 256"/>
              <a:gd name="T11" fmla="*/ 208 h 248"/>
              <a:gd name="T12" fmla="*/ 80 w 256"/>
              <a:gd name="T13" fmla="*/ 184 h 248"/>
              <a:gd name="T14" fmla="*/ 60 w 256"/>
              <a:gd name="T15" fmla="*/ 164 h 248"/>
              <a:gd name="T16" fmla="*/ 60 w 256"/>
              <a:gd name="T17" fmla="*/ 164 h 248"/>
              <a:gd name="T18" fmla="*/ 232 w 256"/>
              <a:gd name="T19" fmla="*/ 150 h 248"/>
              <a:gd name="T20" fmla="*/ 254 w 256"/>
              <a:gd name="T21" fmla="*/ 59 h 248"/>
              <a:gd name="T22" fmla="*/ 222 w 256"/>
              <a:gd name="T23" fmla="*/ 56 h 248"/>
              <a:gd name="T24" fmla="*/ 200 w 256"/>
              <a:gd name="T25" fmla="*/ 0 h 248"/>
              <a:gd name="T26" fmla="*/ 138 w 256"/>
              <a:gd name="T27" fmla="*/ 2 h 248"/>
              <a:gd name="T28" fmla="*/ 80 w 256"/>
              <a:gd name="T29" fmla="*/ 24 h 248"/>
              <a:gd name="T30" fmla="*/ 66 w 256"/>
              <a:gd name="T31" fmla="*/ 56 h 248"/>
              <a:gd name="T32" fmla="*/ 48 w 256"/>
              <a:gd name="T33" fmla="*/ 31 h 248"/>
              <a:gd name="T34" fmla="*/ 8 w 256"/>
              <a:gd name="T35" fmla="*/ 24 h 248"/>
              <a:gd name="T36" fmla="*/ 176 w 256"/>
              <a:gd name="T37" fmla="*/ 200 h 248"/>
              <a:gd name="T38" fmla="*/ 176 w 256"/>
              <a:gd name="T39" fmla="*/ 232 h 248"/>
              <a:gd name="T40" fmla="*/ 176 w 256"/>
              <a:gd name="T41" fmla="*/ 200 h 248"/>
              <a:gd name="T42" fmla="*/ 96 w 256"/>
              <a:gd name="T43" fmla="*/ 216 h 248"/>
              <a:gd name="T44" fmla="*/ 64 w 256"/>
              <a:gd name="T45" fmla="*/ 216 h 248"/>
              <a:gd name="T46" fmla="*/ 147 w 256"/>
              <a:gd name="T47" fmla="*/ 16 h 248"/>
              <a:gd name="T48" fmla="*/ 205 w 256"/>
              <a:gd name="T49" fmla="*/ 56 h 248"/>
              <a:gd name="T50" fmla="*/ 129 w 256"/>
              <a:gd name="T51" fmla="*/ 34 h 248"/>
              <a:gd name="T52" fmla="*/ 86 w 256"/>
              <a:gd name="T53" fmla="*/ 40 h 248"/>
              <a:gd name="T54" fmla="*/ 118 w 256"/>
              <a:gd name="T55" fmla="*/ 56 h 248"/>
              <a:gd name="T56" fmla="*/ 86 w 256"/>
              <a:gd name="T57" fmla="*/ 40 h 248"/>
              <a:gd name="T58" fmla="*/ 216 w 256"/>
              <a:gd name="T59" fmla="*/ 72 h 248"/>
              <a:gd name="T60" fmla="*/ 237 w 256"/>
              <a:gd name="T61" fmla="*/ 72 h 248"/>
              <a:gd name="T62" fmla="*/ 60 w 256"/>
              <a:gd name="T63" fmla="*/ 148 h 248"/>
              <a:gd name="T64" fmla="*/ 52 w 256"/>
              <a:gd name="T65"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6" h="248">
                <a:moveTo>
                  <a:pt x="0" y="32"/>
                </a:moveTo>
                <a:cubicBezTo>
                  <a:pt x="0" y="36"/>
                  <a:pt x="4" y="40"/>
                  <a:pt x="8" y="40"/>
                </a:cubicBezTo>
                <a:cubicBezTo>
                  <a:pt x="33" y="40"/>
                  <a:pt x="33" y="40"/>
                  <a:pt x="33" y="40"/>
                </a:cubicBezTo>
                <a:cubicBezTo>
                  <a:pt x="48" y="217"/>
                  <a:pt x="48" y="217"/>
                  <a:pt x="48" y="217"/>
                </a:cubicBezTo>
                <a:cubicBezTo>
                  <a:pt x="48" y="217"/>
                  <a:pt x="48" y="217"/>
                  <a:pt x="48" y="217"/>
                </a:cubicBezTo>
                <a:cubicBezTo>
                  <a:pt x="48" y="234"/>
                  <a:pt x="63" y="248"/>
                  <a:pt x="80" y="248"/>
                </a:cubicBezTo>
                <a:cubicBezTo>
                  <a:pt x="95" y="248"/>
                  <a:pt x="107" y="238"/>
                  <a:pt x="111" y="224"/>
                </a:cubicBezTo>
                <a:cubicBezTo>
                  <a:pt x="145" y="224"/>
                  <a:pt x="145" y="224"/>
                  <a:pt x="145" y="224"/>
                </a:cubicBezTo>
                <a:cubicBezTo>
                  <a:pt x="149" y="238"/>
                  <a:pt x="161" y="248"/>
                  <a:pt x="176" y="248"/>
                </a:cubicBezTo>
                <a:cubicBezTo>
                  <a:pt x="194" y="248"/>
                  <a:pt x="208" y="234"/>
                  <a:pt x="208" y="216"/>
                </a:cubicBezTo>
                <a:cubicBezTo>
                  <a:pt x="208" y="198"/>
                  <a:pt x="194" y="184"/>
                  <a:pt x="176" y="184"/>
                </a:cubicBezTo>
                <a:cubicBezTo>
                  <a:pt x="161" y="184"/>
                  <a:pt x="149" y="194"/>
                  <a:pt x="145" y="208"/>
                </a:cubicBezTo>
                <a:cubicBezTo>
                  <a:pt x="111" y="208"/>
                  <a:pt x="111" y="208"/>
                  <a:pt x="111" y="208"/>
                </a:cubicBezTo>
                <a:cubicBezTo>
                  <a:pt x="107" y="194"/>
                  <a:pt x="95" y="184"/>
                  <a:pt x="80" y="184"/>
                </a:cubicBezTo>
                <a:cubicBezTo>
                  <a:pt x="73" y="184"/>
                  <a:pt x="67" y="186"/>
                  <a:pt x="62" y="190"/>
                </a:cubicBezTo>
                <a:cubicBezTo>
                  <a:pt x="60" y="164"/>
                  <a:pt x="60" y="164"/>
                  <a:pt x="60" y="164"/>
                </a:cubicBezTo>
                <a:cubicBezTo>
                  <a:pt x="60" y="164"/>
                  <a:pt x="60" y="164"/>
                  <a:pt x="60" y="164"/>
                </a:cubicBezTo>
                <a:cubicBezTo>
                  <a:pt x="60" y="164"/>
                  <a:pt x="60" y="164"/>
                  <a:pt x="60" y="164"/>
                </a:cubicBezTo>
                <a:cubicBezTo>
                  <a:pt x="224" y="156"/>
                  <a:pt x="224" y="156"/>
                  <a:pt x="224" y="156"/>
                </a:cubicBezTo>
                <a:cubicBezTo>
                  <a:pt x="228" y="156"/>
                  <a:pt x="231" y="153"/>
                  <a:pt x="232" y="150"/>
                </a:cubicBezTo>
                <a:cubicBezTo>
                  <a:pt x="256" y="66"/>
                  <a:pt x="256" y="66"/>
                  <a:pt x="256" y="66"/>
                </a:cubicBezTo>
                <a:cubicBezTo>
                  <a:pt x="256" y="64"/>
                  <a:pt x="256" y="61"/>
                  <a:pt x="254" y="59"/>
                </a:cubicBezTo>
                <a:cubicBezTo>
                  <a:pt x="253" y="57"/>
                  <a:pt x="251" y="56"/>
                  <a:pt x="248" y="56"/>
                </a:cubicBezTo>
                <a:cubicBezTo>
                  <a:pt x="222" y="56"/>
                  <a:pt x="222" y="56"/>
                  <a:pt x="222" y="56"/>
                </a:cubicBezTo>
                <a:cubicBezTo>
                  <a:pt x="208" y="6"/>
                  <a:pt x="208" y="6"/>
                  <a:pt x="208" y="6"/>
                </a:cubicBezTo>
                <a:cubicBezTo>
                  <a:pt x="207" y="2"/>
                  <a:pt x="204" y="0"/>
                  <a:pt x="200" y="0"/>
                </a:cubicBezTo>
                <a:cubicBezTo>
                  <a:pt x="144" y="0"/>
                  <a:pt x="144" y="0"/>
                  <a:pt x="144" y="0"/>
                </a:cubicBezTo>
                <a:cubicBezTo>
                  <a:pt x="142" y="0"/>
                  <a:pt x="140" y="1"/>
                  <a:pt x="138" y="2"/>
                </a:cubicBezTo>
                <a:cubicBezTo>
                  <a:pt x="117" y="24"/>
                  <a:pt x="117" y="24"/>
                  <a:pt x="117" y="24"/>
                </a:cubicBezTo>
                <a:cubicBezTo>
                  <a:pt x="80" y="24"/>
                  <a:pt x="80" y="24"/>
                  <a:pt x="80" y="24"/>
                </a:cubicBezTo>
                <a:cubicBezTo>
                  <a:pt x="76" y="24"/>
                  <a:pt x="73" y="27"/>
                  <a:pt x="72" y="30"/>
                </a:cubicBezTo>
                <a:cubicBezTo>
                  <a:pt x="66" y="56"/>
                  <a:pt x="66" y="56"/>
                  <a:pt x="66" y="56"/>
                </a:cubicBezTo>
                <a:cubicBezTo>
                  <a:pt x="50" y="56"/>
                  <a:pt x="50" y="56"/>
                  <a:pt x="50" y="56"/>
                </a:cubicBezTo>
                <a:cubicBezTo>
                  <a:pt x="48" y="31"/>
                  <a:pt x="48" y="31"/>
                  <a:pt x="48" y="31"/>
                </a:cubicBezTo>
                <a:cubicBezTo>
                  <a:pt x="48" y="27"/>
                  <a:pt x="44" y="24"/>
                  <a:pt x="40" y="24"/>
                </a:cubicBezTo>
                <a:cubicBezTo>
                  <a:pt x="8" y="24"/>
                  <a:pt x="8" y="24"/>
                  <a:pt x="8" y="24"/>
                </a:cubicBezTo>
                <a:cubicBezTo>
                  <a:pt x="4" y="24"/>
                  <a:pt x="0" y="28"/>
                  <a:pt x="0" y="32"/>
                </a:cubicBezTo>
                <a:close/>
                <a:moveTo>
                  <a:pt x="176" y="200"/>
                </a:moveTo>
                <a:cubicBezTo>
                  <a:pt x="185" y="200"/>
                  <a:pt x="192" y="207"/>
                  <a:pt x="192" y="216"/>
                </a:cubicBezTo>
                <a:cubicBezTo>
                  <a:pt x="192" y="225"/>
                  <a:pt x="185" y="232"/>
                  <a:pt x="176" y="232"/>
                </a:cubicBezTo>
                <a:cubicBezTo>
                  <a:pt x="167" y="232"/>
                  <a:pt x="160" y="225"/>
                  <a:pt x="160" y="216"/>
                </a:cubicBezTo>
                <a:cubicBezTo>
                  <a:pt x="160" y="207"/>
                  <a:pt x="167" y="200"/>
                  <a:pt x="176" y="200"/>
                </a:cubicBezTo>
                <a:close/>
                <a:moveTo>
                  <a:pt x="80" y="200"/>
                </a:moveTo>
                <a:cubicBezTo>
                  <a:pt x="89" y="200"/>
                  <a:pt x="96" y="207"/>
                  <a:pt x="96" y="216"/>
                </a:cubicBezTo>
                <a:cubicBezTo>
                  <a:pt x="96" y="225"/>
                  <a:pt x="89" y="232"/>
                  <a:pt x="80" y="232"/>
                </a:cubicBezTo>
                <a:cubicBezTo>
                  <a:pt x="71" y="232"/>
                  <a:pt x="64" y="225"/>
                  <a:pt x="64" y="216"/>
                </a:cubicBezTo>
                <a:cubicBezTo>
                  <a:pt x="64" y="207"/>
                  <a:pt x="71" y="200"/>
                  <a:pt x="80" y="200"/>
                </a:cubicBezTo>
                <a:close/>
                <a:moveTo>
                  <a:pt x="147" y="16"/>
                </a:moveTo>
                <a:cubicBezTo>
                  <a:pt x="194" y="16"/>
                  <a:pt x="194" y="16"/>
                  <a:pt x="194" y="16"/>
                </a:cubicBezTo>
                <a:cubicBezTo>
                  <a:pt x="205" y="56"/>
                  <a:pt x="205" y="56"/>
                  <a:pt x="205" y="56"/>
                </a:cubicBezTo>
                <a:cubicBezTo>
                  <a:pt x="134" y="56"/>
                  <a:pt x="134" y="56"/>
                  <a:pt x="134" y="56"/>
                </a:cubicBezTo>
                <a:cubicBezTo>
                  <a:pt x="129" y="34"/>
                  <a:pt x="129" y="34"/>
                  <a:pt x="129" y="34"/>
                </a:cubicBezTo>
                <a:lnTo>
                  <a:pt x="147" y="16"/>
                </a:lnTo>
                <a:close/>
                <a:moveTo>
                  <a:pt x="86" y="40"/>
                </a:moveTo>
                <a:cubicBezTo>
                  <a:pt x="114" y="40"/>
                  <a:pt x="114" y="40"/>
                  <a:pt x="114" y="40"/>
                </a:cubicBezTo>
                <a:cubicBezTo>
                  <a:pt x="118" y="56"/>
                  <a:pt x="118" y="56"/>
                  <a:pt x="118" y="56"/>
                </a:cubicBezTo>
                <a:cubicBezTo>
                  <a:pt x="82" y="56"/>
                  <a:pt x="82" y="56"/>
                  <a:pt x="82" y="56"/>
                </a:cubicBezTo>
                <a:lnTo>
                  <a:pt x="86" y="40"/>
                </a:lnTo>
                <a:close/>
                <a:moveTo>
                  <a:pt x="216" y="72"/>
                </a:moveTo>
                <a:cubicBezTo>
                  <a:pt x="216" y="72"/>
                  <a:pt x="216" y="72"/>
                  <a:pt x="216" y="72"/>
                </a:cubicBezTo>
                <a:cubicBezTo>
                  <a:pt x="216" y="72"/>
                  <a:pt x="216" y="72"/>
                  <a:pt x="216" y="72"/>
                </a:cubicBezTo>
                <a:cubicBezTo>
                  <a:pt x="237" y="72"/>
                  <a:pt x="237" y="72"/>
                  <a:pt x="237" y="72"/>
                </a:cubicBezTo>
                <a:cubicBezTo>
                  <a:pt x="218" y="140"/>
                  <a:pt x="218" y="140"/>
                  <a:pt x="218" y="140"/>
                </a:cubicBezTo>
                <a:cubicBezTo>
                  <a:pt x="60" y="148"/>
                  <a:pt x="60" y="148"/>
                  <a:pt x="60" y="148"/>
                </a:cubicBezTo>
                <a:cubicBezTo>
                  <a:pt x="59" y="148"/>
                  <a:pt x="59" y="148"/>
                  <a:pt x="58" y="148"/>
                </a:cubicBezTo>
                <a:cubicBezTo>
                  <a:pt x="52" y="72"/>
                  <a:pt x="52" y="72"/>
                  <a:pt x="52" y="72"/>
                </a:cubicBezTo>
                <a:lnTo>
                  <a:pt x="216" y="72"/>
                </a:lnTo>
                <a:close/>
              </a:path>
            </a:pathLst>
          </a:custGeom>
          <a:solidFill>
            <a:srgbClr val="FEB80A"/>
          </a:solidFill>
          <a:ln>
            <a:noFill/>
          </a:ln>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grpSp>
        <p:nvGrpSpPr>
          <p:cNvPr id="29" name="Group 28"/>
          <p:cNvGrpSpPr>
            <a:grpSpLocks noChangeAspect="1"/>
          </p:cNvGrpSpPr>
          <p:nvPr/>
        </p:nvGrpSpPr>
        <p:grpSpPr>
          <a:xfrm>
            <a:off x="6875825" y="4077124"/>
            <a:ext cx="483027" cy="587551"/>
            <a:chOff x="5454393" y="4787929"/>
            <a:chExt cx="289084" cy="351640"/>
          </a:xfrm>
          <a:solidFill>
            <a:srgbClr val="3DB599"/>
          </a:solidFill>
        </p:grpSpPr>
        <p:sp>
          <p:nvSpPr>
            <p:cNvPr id="30" name="Freeform 108"/>
            <p:cNvSpPr>
              <a:spLocks noEditPoints="1"/>
            </p:cNvSpPr>
            <p:nvPr/>
          </p:nvSpPr>
          <p:spPr bwMode="auto">
            <a:xfrm>
              <a:off x="5454393" y="4787929"/>
              <a:ext cx="289084" cy="351640"/>
            </a:xfrm>
            <a:custGeom>
              <a:avLst/>
              <a:gdLst>
                <a:gd name="T0" fmla="*/ 145 w 192"/>
                <a:gd name="T1" fmla="*/ 24 h 256"/>
                <a:gd name="T2" fmla="*/ 135 w 192"/>
                <a:gd name="T3" fmla="*/ 4 h 256"/>
                <a:gd name="T4" fmla="*/ 128 w 192"/>
                <a:gd name="T5" fmla="*/ 0 h 256"/>
                <a:gd name="T6" fmla="*/ 64 w 192"/>
                <a:gd name="T7" fmla="*/ 0 h 256"/>
                <a:gd name="T8" fmla="*/ 57 w 192"/>
                <a:gd name="T9" fmla="*/ 4 h 256"/>
                <a:gd name="T10" fmla="*/ 47 w 192"/>
                <a:gd name="T11" fmla="*/ 24 h 256"/>
                <a:gd name="T12" fmla="*/ 8 w 192"/>
                <a:gd name="T13" fmla="*/ 24 h 256"/>
                <a:gd name="T14" fmla="*/ 0 w 192"/>
                <a:gd name="T15" fmla="*/ 32 h 256"/>
                <a:gd name="T16" fmla="*/ 0 w 192"/>
                <a:gd name="T17" fmla="*/ 248 h 256"/>
                <a:gd name="T18" fmla="*/ 8 w 192"/>
                <a:gd name="T19" fmla="*/ 256 h 256"/>
                <a:gd name="T20" fmla="*/ 184 w 192"/>
                <a:gd name="T21" fmla="*/ 256 h 256"/>
                <a:gd name="T22" fmla="*/ 192 w 192"/>
                <a:gd name="T23" fmla="*/ 248 h 256"/>
                <a:gd name="T24" fmla="*/ 192 w 192"/>
                <a:gd name="T25" fmla="*/ 32 h 256"/>
                <a:gd name="T26" fmla="*/ 184 w 192"/>
                <a:gd name="T27" fmla="*/ 24 h 256"/>
                <a:gd name="T28" fmla="*/ 145 w 192"/>
                <a:gd name="T29" fmla="*/ 24 h 256"/>
                <a:gd name="T30" fmla="*/ 69 w 192"/>
                <a:gd name="T31" fmla="*/ 16 h 256"/>
                <a:gd name="T32" fmla="*/ 123 w 192"/>
                <a:gd name="T33" fmla="*/ 16 h 256"/>
                <a:gd name="T34" fmla="*/ 139 w 192"/>
                <a:gd name="T35" fmla="*/ 48 h 256"/>
                <a:gd name="T36" fmla="*/ 53 w 192"/>
                <a:gd name="T37" fmla="*/ 48 h 256"/>
                <a:gd name="T38" fmla="*/ 69 w 192"/>
                <a:gd name="T39" fmla="*/ 16 h 256"/>
                <a:gd name="T40" fmla="*/ 176 w 192"/>
                <a:gd name="T41" fmla="*/ 240 h 256"/>
                <a:gd name="T42" fmla="*/ 16 w 192"/>
                <a:gd name="T43" fmla="*/ 240 h 256"/>
                <a:gd name="T44" fmla="*/ 16 w 192"/>
                <a:gd name="T45" fmla="*/ 40 h 256"/>
                <a:gd name="T46" fmla="*/ 39 w 192"/>
                <a:gd name="T47" fmla="*/ 40 h 256"/>
                <a:gd name="T48" fmla="*/ 33 w 192"/>
                <a:gd name="T49" fmla="*/ 52 h 256"/>
                <a:gd name="T50" fmla="*/ 33 w 192"/>
                <a:gd name="T51" fmla="*/ 60 h 256"/>
                <a:gd name="T52" fmla="*/ 40 w 192"/>
                <a:gd name="T53" fmla="*/ 64 h 256"/>
                <a:gd name="T54" fmla="*/ 152 w 192"/>
                <a:gd name="T55" fmla="*/ 64 h 256"/>
                <a:gd name="T56" fmla="*/ 152 w 192"/>
                <a:gd name="T57" fmla="*/ 64 h 256"/>
                <a:gd name="T58" fmla="*/ 160 w 192"/>
                <a:gd name="T59" fmla="*/ 56 h 256"/>
                <a:gd name="T60" fmla="*/ 159 w 192"/>
                <a:gd name="T61" fmla="*/ 51 h 256"/>
                <a:gd name="T62" fmla="*/ 153 w 192"/>
                <a:gd name="T63" fmla="*/ 40 h 256"/>
                <a:gd name="T64" fmla="*/ 176 w 192"/>
                <a:gd name="T65" fmla="*/ 40 h 256"/>
                <a:gd name="T66" fmla="*/ 176 w 192"/>
                <a:gd name="T67" fmla="*/ 2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256">
                  <a:moveTo>
                    <a:pt x="145" y="24"/>
                  </a:moveTo>
                  <a:cubicBezTo>
                    <a:pt x="135" y="4"/>
                    <a:pt x="135" y="4"/>
                    <a:pt x="135" y="4"/>
                  </a:cubicBezTo>
                  <a:cubicBezTo>
                    <a:pt x="134" y="2"/>
                    <a:pt x="131" y="0"/>
                    <a:pt x="128" y="0"/>
                  </a:cubicBezTo>
                  <a:cubicBezTo>
                    <a:pt x="64" y="0"/>
                    <a:pt x="64" y="0"/>
                    <a:pt x="64" y="0"/>
                  </a:cubicBezTo>
                  <a:cubicBezTo>
                    <a:pt x="61" y="0"/>
                    <a:pt x="58" y="2"/>
                    <a:pt x="57" y="4"/>
                  </a:cubicBezTo>
                  <a:cubicBezTo>
                    <a:pt x="47" y="24"/>
                    <a:pt x="47" y="24"/>
                    <a:pt x="47" y="24"/>
                  </a:cubicBezTo>
                  <a:cubicBezTo>
                    <a:pt x="8" y="24"/>
                    <a:pt x="8" y="24"/>
                    <a:pt x="8" y="24"/>
                  </a:cubicBezTo>
                  <a:cubicBezTo>
                    <a:pt x="4" y="24"/>
                    <a:pt x="0" y="28"/>
                    <a:pt x="0" y="32"/>
                  </a:cubicBezTo>
                  <a:cubicBezTo>
                    <a:pt x="0" y="248"/>
                    <a:pt x="0" y="248"/>
                    <a:pt x="0" y="248"/>
                  </a:cubicBezTo>
                  <a:cubicBezTo>
                    <a:pt x="0" y="252"/>
                    <a:pt x="4" y="256"/>
                    <a:pt x="8" y="256"/>
                  </a:cubicBezTo>
                  <a:cubicBezTo>
                    <a:pt x="184" y="256"/>
                    <a:pt x="184" y="256"/>
                    <a:pt x="184" y="256"/>
                  </a:cubicBezTo>
                  <a:cubicBezTo>
                    <a:pt x="188" y="256"/>
                    <a:pt x="192" y="252"/>
                    <a:pt x="192" y="248"/>
                  </a:cubicBezTo>
                  <a:cubicBezTo>
                    <a:pt x="192" y="32"/>
                    <a:pt x="192" y="32"/>
                    <a:pt x="192" y="32"/>
                  </a:cubicBezTo>
                  <a:cubicBezTo>
                    <a:pt x="192" y="28"/>
                    <a:pt x="188" y="24"/>
                    <a:pt x="184" y="24"/>
                  </a:cubicBezTo>
                  <a:lnTo>
                    <a:pt x="145" y="24"/>
                  </a:lnTo>
                  <a:close/>
                  <a:moveTo>
                    <a:pt x="69" y="16"/>
                  </a:moveTo>
                  <a:cubicBezTo>
                    <a:pt x="123" y="16"/>
                    <a:pt x="123" y="16"/>
                    <a:pt x="123" y="16"/>
                  </a:cubicBezTo>
                  <a:cubicBezTo>
                    <a:pt x="139" y="48"/>
                    <a:pt x="139" y="48"/>
                    <a:pt x="139" y="48"/>
                  </a:cubicBezTo>
                  <a:cubicBezTo>
                    <a:pt x="53" y="48"/>
                    <a:pt x="53" y="48"/>
                    <a:pt x="53" y="48"/>
                  </a:cubicBezTo>
                  <a:lnTo>
                    <a:pt x="69" y="16"/>
                  </a:lnTo>
                  <a:close/>
                  <a:moveTo>
                    <a:pt x="176" y="240"/>
                  </a:moveTo>
                  <a:cubicBezTo>
                    <a:pt x="16" y="240"/>
                    <a:pt x="16" y="240"/>
                    <a:pt x="16" y="240"/>
                  </a:cubicBezTo>
                  <a:cubicBezTo>
                    <a:pt x="16" y="40"/>
                    <a:pt x="16" y="40"/>
                    <a:pt x="16" y="40"/>
                  </a:cubicBezTo>
                  <a:cubicBezTo>
                    <a:pt x="39" y="40"/>
                    <a:pt x="39" y="40"/>
                    <a:pt x="39" y="40"/>
                  </a:cubicBezTo>
                  <a:cubicBezTo>
                    <a:pt x="33" y="52"/>
                    <a:pt x="33" y="52"/>
                    <a:pt x="33" y="52"/>
                  </a:cubicBezTo>
                  <a:cubicBezTo>
                    <a:pt x="32" y="55"/>
                    <a:pt x="32" y="58"/>
                    <a:pt x="33" y="60"/>
                  </a:cubicBezTo>
                  <a:cubicBezTo>
                    <a:pt x="35" y="63"/>
                    <a:pt x="37" y="64"/>
                    <a:pt x="40" y="64"/>
                  </a:cubicBezTo>
                  <a:cubicBezTo>
                    <a:pt x="152" y="64"/>
                    <a:pt x="152" y="64"/>
                    <a:pt x="152" y="64"/>
                  </a:cubicBezTo>
                  <a:cubicBezTo>
                    <a:pt x="152" y="64"/>
                    <a:pt x="152" y="64"/>
                    <a:pt x="152" y="64"/>
                  </a:cubicBezTo>
                  <a:cubicBezTo>
                    <a:pt x="156" y="64"/>
                    <a:pt x="160" y="60"/>
                    <a:pt x="160" y="56"/>
                  </a:cubicBezTo>
                  <a:cubicBezTo>
                    <a:pt x="160" y="54"/>
                    <a:pt x="160" y="53"/>
                    <a:pt x="159" y="51"/>
                  </a:cubicBezTo>
                  <a:cubicBezTo>
                    <a:pt x="153" y="40"/>
                    <a:pt x="153" y="40"/>
                    <a:pt x="153" y="40"/>
                  </a:cubicBezTo>
                  <a:cubicBezTo>
                    <a:pt x="176" y="40"/>
                    <a:pt x="176" y="40"/>
                    <a:pt x="176" y="40"/>
                  </a:cubicBezTo>
                  <a:lnTo>
                    <a:pt x="176"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1" name="Freeform 109"/>
            <p:cNvSpPr/>
            <p:nvPr/>
          </p:nvSpPr>
          <p:spPr bwMode="auto">
            <a:xfrm>
              <a:off x="5563157" y="4908193"/>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2" name="Freeform 110"/>
            <p:cNvSpPr/>
            <p:nvPr/>
          </p:nvSpPr>
          <p:spPr bwMode="auto">
            <a:xfrm>
              <a:off x="5563157" y="4963096"/>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3" name="Freeform 111"/>
            <p:cNvSpPr/>
            <p:nvPr/>
          </p:nvSpPr>
          <p:spPr bwMode="auto">
            <a:xfrm>
              <a:off x="5563157" y="5017999"/>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4" name="Freeform 112"/>
            <p:cNvSpPr/>
            <p:nvPr/>
          </p:nvSpPr>
          <p:spPr bwMode="auto">
            <a:xfrm>
              <a:off x="5563157" y="5072902"/>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5" name="Freeform 113"/>
            <p:cNvSpPr/>
            <p:nvPr/>
          </p:nvSpPr>
          <p:spPr bwMode="auto">
            <a:xfrm>
              <a:off x="5503050" y="4908193"/>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6" name="Freeform 114"/>
            <p:cNvSpPr/>
            <p:nvPr/>
          </p:nvSpPr>
          <p:spPr bwMode="auto">
            <a:xfrm>
              <a:off x="5503050" y="4963096"/>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7" name="Freeform 115"/>
            <p:cNvSpPr/>
            <p:nvPr/>
          </p:nvSpPr>
          <p:spPr bwMode="auto">
            <a:xfrm>
              <a:off x="5503050" y="5017999"/>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8" name="Freeform 116"/>
            <p:cNvSpPr/>
            <p:nvPr/>
          </p:nvSpPr>
          <p:spPr bwMode="auto">
            <a:xfrm>
              <a:off x="5503050" y="5072902"/>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grpSp>
      <p:sp>
        <p:nvSpPr>
          <p:cNvPr id="39" name="Text Placeholder 5"/>
          <p:cNvSpPr txBox="1"/>
          <p:nvPr/>
        </p:nvSpPr>
        <p:spPr>
          <a:xfrm>
            <a:off x="7041238" y="1872045"/>
            <a:ext cx="4326467" cy="1158866"/>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学生带手机、平板、笔记本进入课堂</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a:p>
            <a:pPr algn="just">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教师使用“学生演示”按钮，选择汇报人进行汇报和展示，解决传统课堂围观式教学的问题。</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1" name="Text Placeholder 5"/>
          <p:cNvSpPr txBox="1"/>
          <p:nvPr/>
        </p:nvSpPr>
        <p:spPr>
          <a:xfrm>
            <a:off x="8527775" y="4369645"/>
            <a:ext cx="3086840" cy="1746673"/>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教师在平台提前上传随堂测验或课前使用随堂测验功能出题并发布测验，学生在手机、平板、笔记本上进行题目作答，提交后系统统计正确率。</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3" name="Text Placeholder 5"/>
          <p:cNvSpPr txBox="1"/>
          <p:nvPr/>
        </p:nvSpPr>
        <p:spPr>
          <a:xfrm>
            <a:off x="350520" y="4369647"/>
            <a:ext cx="2898140" cy="1330113"/>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在课堂讲授中，利用屏幕广播、截屏提问、趣味互动等功能，加强课堂交互效果，调动学生学习积极性，随时了解学生知识点学习情况。</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4" name="TextBox 43"/>
          <p:cNvSpPr txBox="1"/>
          <p:nvPr/>
        </p:nvSpPr>
        <p:spPr>
          <a:xfrm>
            <a:off x="1383028" y="3764771"/>
            <a:ext cx="1649811" cy="461665"/>
          </a:xfrm>
          <a:prstGeom prst="rect">
            <a:avLst/>
          </a:prstGeom>
          <a:noFill/>
        </p:spPr>
        <p:txBody>
          <a:bodyPr wrap="none" rtlCol="0">
            <a:spAutoFit/>
          </a:bodyPr>
          <a:lstStyle/>
          <a:p>
            <a:pPr algn="dist"/>
            <a:r>
              <a:rPr lang="zh-CN" altLang="en-US" sz="2400" b="1" dirty="0">
                <a:solidFill>
                  <a:srgbClr val="3DB599"/>
                </a:solidFill>
                <a:latin typeface="微软雅黑" panose="020B0503020204020204" charset="-122"/>
                <a:ea typeface="微软雅黑" panose="020B0503020204020204" charset="-122"/>
                <a:cs typeface="+mn-ea"/>
                <a:sym typeface="+mn-lt"/>
              </a:rPr>
              <a:t>讲授</a:t>
            </a:r>
            <a:r>
              <a:rPr lang="en-US" altLang="zh-CN" sz="2400" b="1" dirty="0">
                <a:solidFill>
                  <a:srgbClr val="3DB599"/>
                </a:solidFill>
                <a:latin typeface="微软雅黑" panose="020B0503020204020204" charset="-122"/>
                <a:ea typeface="微软雅黑" panose="020B0503020204020204" charset="-122"/>
                <a:cs typeface="+mn-ea"/>
                <a:sym typeface="+mn-lt"/>
              </a:rPr>
              <a:t>+</a:t>
            </a:r>
            <a:r>
              <a:rPr lang="zh-CN" altLang="en-US" sz="2400" b="1" dirty="0">
                <a:solidFill>
                  <a:srgbClr val="3DB599"/>
                </a:solidFill>
                <a:latin typeface="微软雅黑" panose="020B0503020204020204" charset="-122"/>
                <a:ea typeface="微软雅黑" panose="020B0503020204020204" charset="-122"/>
                <a:cs typeface="+mn-ea"/>
                <a:sym typeface="+mn-lt"/>
              </a:rPr>
              <a:t>交互</a:t>
            </a:r>
            <a:endParaRPr lang="zh-CN" altLang="id-ID" sz="2400" b="1" dirty="0">
              <a:solidFill>
                <a:srgbClr val="3DB599"/>
              </a:solidFill>
              <a:latin typeface="微软雅黑" panose="020B0503020204020204" charset="-122"/>
              <a:ea typeface="微软雅黑" panose="020B0503020204020204" charset="-122"/>
              <a:cs typeface="+mn-ea"/>
              <a:sym typeface="+mn-lt"/>
            </a:endParaRPr>
          </a:p>
        </p:txBody>
      </p:sp>
      <p:sp>
        <p:nvSpPr>
          <p:cNvPr id="5" name="TextBox 43"/>
          <p:cNvSpPr txBox="1"/>
          <p:nvPr/>
        </p:nvSpPr>
        <p:spPr>
          <a:xfrm>
            <a:off x="7041518" y="1361685"/>
            <a:ext cx="1706880" cy="460375"/>
          </a:xfrm>
          <a:prstGeom prst="rect">
            <a:avLst/>
          </a:prstGeom>
          <a:noFill/>
        </p:spPr>
        <p:txBody>
          <a:bodyPr wrap="none" rtlCol="0">
            <a:spAutoFit/>
          </a:bodyPr>
          <a:lstStyle/>
          <a:p>
            <a:pPr algn="l"/>
            <a:r>
              <a:rPr lang="zh-CN" altLang="en-US" sz="2400" b="1" dirty="0">
                <a:solidFill>
                  <a:srgbClr val="3DB599"/>
                </a:solidFill>
                <a:latin typeface="微软雅黑" panose="020B0503020204020204" charset="-122"/>
                <a:ea typeface="微软雅黑" panose="020B0503020204020204" charset="-122"/>
                <a:cs typeface="+mn-ea"/>
                <a:sym typeface="+mn-lt"/>
              </a:rPr>
              <a:t>学生汇报课</a:t>
            </a:r>
            <a:endParaRPr lang="zh-CN" altLang="id-ID" sz="2400" b="1" dirty="0">
              <a:solidFill>
                <a:srgbClr val="3DB599"/>
              </a:solidFill>
              <a:latin typeface="微软雅黑" panose="020B0503020204020204" charset="-122"/>
              <a:ea typeface="微软雅黑" panose="020B0503020204020204" charset="-122"/>
              <a:cs typeface="+mn-ea"/>
              <a:sym typeface="+mn-lt"/>
            </a:endParaRPr>
          </a:p>
        </p:txBody>
      </p:sp>
      <p:sp>
        <p:nvSpPr>
          <p:cNvPr id="6" name="TextBox 43"/>
          <p:cNvSpPr txBox="1"/>
          <p:nvPr/>
        </p:nvSpPr>
        <p:spPr>
          <a:xfrm>
            <a:off x="8390830" y="3865905"/>
            <a:ext cx="3262432" cy="461665"/>
          </a:xfrm>
          <a:prstGeom prst="rect">
            <a:avLst/>
          </a:prstGeom>
          <a:noFill/>
        </p:spPr>
        <p:txBody>
          <a:bodyPr wrap="none" rtlCol="0">
            <a:spAutoFit/>
          </a:bodyPr>
          <a:lstStyle/>
          <a:p>
            <a:pPr algn="dist"/>
            <a:r>
              <a:rPr lang="zh-CN" altLang="en-US" sz="2400" b="1" dirty="0">
                <a:solidFill>
                  <a:srgbClr val="3DB599"/>
                </a:solidFill>
                <a:latin typeface="微软雅黑" panose="020B0503020204020204" charset="-122"/>
                <a:ea typeface="微软雅黑" panose="020B0503020204020204" charset="-122"/>
                <a:cs typeface="+mn-ea"/>
                <a:sym typeface="+mn-lt"/>
              </a:rPr>
              <a:t>随堂检测、题目练习课</a:t>
            </a:r>
            <a:endParaRPr lang="zh-CN" altLang="en-US" sz="2400" b="1" dirty="0">
              <a:solidFill>
                <a:srgbClr val="3DB599"/>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44"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6"/>
          <p:cNvSpPr txBox="1"/>
          <p:nvPr/>
        </p:nvSpPr>
        <p:spPr>
          <a:xfrm>
            <a:off x="4157008" y="3013502"/>
            <a:ext cx="3877985" cy="830997"/>
          </a:xfrm>
          <a:prstGeom prst="rect">
            <a:avLst/>
          </a:prstGeom>
          <a:noFill/>
          <a:ln w="9525">
            <a:noFill/>
          </a:ln>
        </p:spPr>
        <p:txBody>
          <a:bodyPr wrap="none" anchor="t">
            <a:spAutoFit/>
          </a:bodyPr>
          <a:lstStyle/>
          <a:p>
            <a:r>
              <a:rPr lang="zh-CN" altLang="en-US" sz="4800" b="1" dirty="0">
                <a:solidFill>
                  <a:srgbClr val="3DB397"/>
                </a:solidFill>
                <a:latin typeface="Arial" panose="020B0604020202020204" pitchFamily="34" charset="0"/>
                <a:ea typeface="微软雅黑" panose="020B0503020204020204" charset="-122"/>
              </a:rPr>
              <a:t>互动教学演示</a:t>
            </a:r>
            <a:endParaRPr lang="zh-CN" altLang="en-US" sz="4800" b="1" dirty="0">
              <a:solidFill>
                <a:srgbClr val="3DB397"/>
              </a:solidFill>
              <a:latin typeface="Arial" panose="020B0604020202020204" pitchFamily="34" charset="0"/>
              <a:ea typeface="微软雅黑" panose="020B0503020204020204" charset="-122"/>
            </a:endParaRPr>
          </a:p>
        </p:txBody>
      </p:sp>
      <p:pic>
        <p:nvPicPr>
          <p:cNvPr id="2" name="图片 1"/>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rotWithShape="1">
          <a:blip r:embed="rId1">
            <a:extLst>
              <a:ext uri="{28A0092B-C50C-407E-A947-70E740481C1C}">
                <a14:useLocalDpi xmlns:a14="http://schemas.microsoft.com/office/drawing/2010/main" val="0"/>
              </a:ext>
            </a:extLst>
          </a:blip>
          <a:srcRect t="-1" r="7218" b="32178"/>
          <a:stretch>
            <a:fillRect/>
          </a:stretch>
        </p:blipFill>
        <p:spPr>
          <a:xfrm>
            <a:off x="0" y="1277"/>
            <a:ext cx="12192000" cy="6856723"/>
          </a:xfrm>
          <a:prstGeom prst="rect">
            <a:avLst/>
          </a:prstGeom>
        </p:spPr>
      </p:pic>
      <p:sp>
        <p:nvSpPr>
          <p:cNvPr id="49" name="矩形 48"/>
          <p:cNvSpPr/>
          <p:nvPr/>
        </p:nvSpPr>
        <p:spPr>
          <a:xfrm>
            <a:off x="0" y="0"/>
            <a:ext cx="12192000" cy="6858000"/>
          </a:xfrm>
          <a:prstGeom prst="rect">
            <a:avLst/>
          </a:prstGeom>
          <a:solidFill>
            <a:srgbClr val="022521">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479376" y="1916832"/>
            <a:ext cx="6696744" cy="2234843"/>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150000"/>
              </a:lnSpc>
              <a:spcBef>
                <a:spcPct val="0"/>
              </a:spcBef>
            </a:pPr>
            <a:r>
              <a:rPr lang="zh-CN" altLang="en-US" sz="5400" dirty="0">
                <a:solidFill>
                  <a:srgbClr val="EED898"/>
                </a:solidFill>
                <a:latin typeface="微软雅黑" panose="020B0503020204020204" charset="-122"/>
                <a:ea typeface="微软雅黑" panose="020B0503020204020204" charset="-122"/>
              </a:rPr>
              <a:t>天文漫谈</a:t>
            </a:r>
            <a:endParaRPr lang="en-US" altLang="zh-CN" sz="5400" dirty="0">
              <a:solidFill>
                <a:srgbClr val="EED898"/>
              </a:solidFill>
              <a:latin typeface="微软雅黑" panose="020B0503020204020204" charset="-122"/>
              <a:ea typeface="微软雅黑" panose="020B0503020204020204" charset="-122"/>
            </a:endParaRPr>
          </a:p>
          <a:p>
            <a:pPr>
              <a:lnSpc>
                <a:spcPct val="150000"/>
              </a:lnSpc>
              <a:spcBef>
                <a:spcPct val="0"/>
              </a:spcBef>
            </a:pPr>
            <a:r>
              <a:rPr lang="en-US" altLang="zh-CN" sz="4400" dirty="0">
                <a:solidFill>
                  <a:srgbClr val="EED898"/>
                </a:solidFill>
                <a:latin typeface="微软雅黑" panose="020B0503020204020204" charset="-122"/>
                <a:ea typeface="微软雅黑" panose="020B0503020204020204" charset="-122"/>
              </a:rPr>
              <a:t>   ——</a:t>
            </a:r>
            <a:r>
              <a:rPr lang="zh-CN" altLang="en-US" sz="4400" dirty="0">
                <a:solidFill>
                  <a:srgbClr val="EED898"/>
                </a:solidFill>
                <a:latin typeface="微软雅黑" panose="020B0503020204020204" charset="-122"/>
                <a:ea typeface="微软雅黑" panose="020B0503020204020204" charset="-122"/>
              </a:rPr>
              <a:t>月球的故事</a:t>
            </a:r>
            <a:endParaRPr lang="zh-CN" altLang="en-US" sz="4400" dirty="0">
              <a:solidFill>
                <a:srgbClr val="EED898"/>
              </a:solidFill>
              <a:latin typeface="微软雅黑" panose="020B0503020204020204" charset="-122"/>
              <a:ea typeface="微软雅黑" panose="020B0503020204020204" charset="-122"/>
            </a:endParaRP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071664" y="1166191"/>
            <a:ext cx="0" cy="5477565"/>
          </a:xfrm>
          <a:prstGeom prst="line">
            <a:avLst/>
          </a:prstGeom>
          <a:ln w="28575">
            <a:solidFill>
              <a:srgbClr val="03C39A"/>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58595" y="316865"/>
            <a:ext cx="4024630" cy="534035"/>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lang="zh-CN" altLang="en-US" sz="3200" dirty="0">
                <a:solidFill>
                  <a:srgbClr val="50BAA0"/>
                </a:solidFill>
                <a:latin typeface="微软雅黑" panose="020B0503020204020204" charset="-122"/>
                <a:ea typeface="微软雅黑" panose="020B0503020204020204" charset="-122"/>
                <a:cs typeface="微软雅黑" panose="020B0503020204020204" charset="-122"/>
                <a:sym typeface="+mn-ea"/>
              </a:rPr>
              <a:t>内容展示</a:t>
            </a:r>
            <a:r>
              <a:rPr lang="en-US" altLang="zh-CN" sz="3200" dirty="0">
                <a:solidFill>
                  <a:srgbClr val="50BAA0"/>
                </a:solidFill>
                <a:latin typeface="微软雅黑" panose="020B0503020204020204" charset="-122"/>
                <a:ea typeface="微软雅黑" panose="020B0503020204020204" charset="-122"/>
                <a:cs typeface="微软雅黑" panose="020B0503020204020204" charset="-122"/>
                <a:sym typeface="+mn-ea"/>
              </a:rPr>
              <a:t>--</a:t>
            </a:r>
            <a:r>
              <a:rPr lang="zh-CN" altLang="en-US" sz="3200" noProof="0" dirty="0">
                <a:ln>
                  <a:noFill/>
                </a:ln>
                <a:solidFill>
                  <a:srgbClr val="50BAA0"/>
                </a:solidFill>
                <a:effectLst/>
                <a:uLnTx/>
                <a:uFillTx/>
                <a:latin typeface="微软雅黑" panose="020B0503020204020204" charset="-122"/>
                <a:ea typeface="微软雅黑" panose="020B0503020204020204" charset="-122"/>
                <a:cs typeface="微软雅黑" panose="020B0503020204020204" charset="-122"/>
                <a:sym typeface="+mn-ea"/>
              </a:rPr>
              <a:t>多屏互动</a:t>
            </a:r>
            <a:endParaRPr kumimoji="0" lang="zh-CN" altLang="en-US" sz="3200" i="0" u="none" strike="noStrike" kern="1200" cap="none" spc="0" normalizeH="0" baseline="0" noProof="0" dirty="0">
              <a:ln>
                <a:noFill/>
              </a:ln>
              <a:solidFill>
                <a:srgbClr val="50BAA0"/>
              </a:solidFill>
              <a:effectLst/>
              <a:uLnTx/>
              <a:uFillTx/>
              <a:latin typeface="微软雅黑" panose="020B0503020204020204" charset="-122"/>
              <a:ea typeface="微软雅黑" panose="020B0503020204020204" charset="-122"/>
              <a:cs typeface="微软雅黑" panose="020B0503020204020204" charset="-122"/>
              <a:sym typeface="+mn-ea"/>
            </a:endParaRPr>
          </a:p>
        </p:txBody>
      </p:sp>
      <p:grpSp>
        <p:nvGrpSpPr>
          <p:cNvPr id="39" name="组合 38"/>
          <p:cNvGrpSpPr/>
          <p:nvPr/>
        </p:nvGrpSpPr>
        <p:grpSpPr>
          <a:xfrm>
            <a:off x="257450" y="1943457"/>
            <a:ext cx="2526182" cy="912495"/>
            <a:chOff x="218062" y="1943457"/>
            <a:chExt cx="2526182" cy="912495"/>
          </a:xfrm>
        </p:grpSpPr>
        <p:sp>
          <p:nvSpPr>
            <p:cNvPr id="33" name="Rectangle 2"/>
            <p:cNvSpPr>
              <a:spLocks noChangeArrowheads="1"/>
            </p:cNvSpPr>
            <p:nvPr/>
          </p:nvSpPr>
          <p:spPr bwMode="auto">
            <a:xfrm>
              <a:off x="778720" y="1943457"/>
              <a:ext cx="1965524"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播放视频</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进行</a:t>
              </a:r>
              <a:r>
                <a:rPr lang="zh-CN" altLang="en-US" b="1" dirty="0">
                  <a:solidFill>
                    <a:srgbClr val="50BAA0"/>
                  </a:solidFill>
                  <a:latin typeface="微软雅黑" panose="020B0503020204020204" charset="-122"/>
                  <a:ea typeface="微软雅黑" panose="020B0503020204020204" charset="-122"/>
                  <a:sym typeface="+mn-ea"/>
                </a:rPr>
                <a:t>多屏互动</a:t>
              </a:r>
              <a:endParaRPr lang="zh-CN" altLang="en-US" b="1" dirty="0">
                <a:solidFill>
                  <a:srgbClr val="50BAA0"/>
                </a:solidFill>
                <a:latin typeface="微软雅黑" panose="020B0503020204020204" charset="-122"/>
                <a:ea typeface="微软雅黑" panose="020B0503020204020204" charset="-122"/>
                <a:sym typeface="+mn-ea"/>
              </a:endParaRPr>
            </a:p>
          </p:txBody>
        </p:sp>
        <p:pic>
          <p:nvPicPr>
            <p:cNvPr id="38" name="图形 37" descr="女性形象"/>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8062" y="2117880"/>
              <a:ext cx="563648" cy="563648"/>
            </a:xfrm>
            <a:prstGeom prst="rect">
              <a:avLst/>
            </a:prstGeom>
          </p:spPr>
        </p:pic>
      </p:grpSp>
      <p:grpSp>
        <p:nvGrpSpPr>
          <p:cNvPr id="44" name="组合 43"/>
          <p:cNvGrpSpPr/>
          <p:nvPr/>
        </p:nvGrpSpPr>
        <p:grpSpPr>
          <a:xfrm>
            <a:off x="252908" y="3211447"/>
            <a:ext cx="2530724" cy="810260"/>
            <a:chOff x="213520" y="3211447"/>
            <a:chExt cx="2530724" cy="810260"/>
          </a:xfrm>
        </p:grpSpPr>
        <p:sp>
          <p:nvSpPr>
            <p:cNvPr id="34" name="Rectangle 2"/>
            <p:cNvSpPr>
              <a:spLocks noChangeArrowheads="1"/>
            </p:cNvSpPr>
            <p:nvPr/>
          </p:nvSpPr>
          <p:spPr bwMode="auto">
            <a:xfrm>
              <a:off x="778720" y="321144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实时观看</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与大屏一致画面</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1" name="图形 40" descr="男学生"/>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3520" y="3286227"/>
              <a:ext cx="565200" cy="565200"/>
            </a:xfrm>
            <a:prstGeom prst="rect">
              <a:avLst/>
            </a:prstGeom>
          </p:spPr>
        </p:pic>
      </p:grpSp>
      <p:grpSp>
        <p:nvGrpSpPr>
          <p:cNvPr id="45" name="组合 44"/>
          <p:cNvGrpSpPr/>
          <p:nvPr/>
        </p:nvGrpSpPr>
        <p:grpSpPr>
          <a:xfrm>
            <a:off x="252908" y="4403797"/>
            <a:ext cx="2530724" cy="810260"/>
            <a:chOff x="213520" y="4403797"/>
            <a:chExt cx="2530724" cy="810260"/>
          </a:xfrm>
        </p:grpSpPr>
        <p:sp>
          <p:nvSpPr>
            <p:cNvPr id="35" name="Rectangle 2"/>
            <p:cNvSpPr>
              <a:spLocks noChangeArrowheads="1"/>
            </p:cNvSpPr>
            <p:nvPr/>
          </p:nvSpPr>
          <p:spPr bwMode="auto">
            <a:xfrm>
              <a:off x="778720" y="440379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解决后排学生</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看不清的问题</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3" name="图形 42" descr="灯泡和齿轮"/>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3520" y="4526327"/>
              <a:ext cx="565200" cy="565200"/>
            </a:xfrm>
            <a:prstGeom prst="rect">
              <a:avLst/>
            </a:prstGeom>
          </p:spPr>
        </p:pic>
      </p:grpSp>
      <p:sp>
        <p:nvSpPr>
          <p:cNvPr id="2" name="文本框 32"/>
          <p:cNvSpPr txBox="1"/>
          <p:nvPr>
            <p:custDataLst>
              <p:tags r:id="rId7"/>
            </p:custDataLst>
          </p:nvPr>
        </p:nvSpPr>
        <p:spPr>
          <a:xfrm>
            <a:off x="10254615" y="384175"/>
            <a:ext cx="1461770" cy="398780"/>
          </a:xfrm>
          <a:prstGeom prst="rect">
            <a:avLst/>
          </a:prstGeom>
          <a:solidFill>
            <a:srgbClr val="3FB498"/>
          </a:solid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导入环节</a:t>
            </a:r>
            <a:endParaRPr lang="zh-CN" altLang="en-US" sz="2000" b="1" dirty="0">
              <a:solidFill>
                <a:schemeClr val="bg1"/>
              </a:solidFill>
              <a:latin typeface="微软雅黑" panose="020B0503020204020204" charset="-122"/>
              <a:ea typeface="微软雅黑" panose="020B0503020204020204" charset="-122"/>
            </a:endParaRPr>
          </a:p>
        </p:txBody>
      </p:sp>
      <p:pic>
        <p:nvPicPr>
          <p:cNvPr id="13" name="月球科普视频~1">
            <a:hlinkClick r:id="" action="ppaction://media"/>
          </p:cNvPr>
          <p:cNvPicPr>
            <a:picLocks noChangeAspect="1"/>
          </p:cNvPicPr>
          <p:nvPr>
            <a:videoFile r:link="rId8"/>
            <p:extLst>
              <p:ext uri="{DAA4B4D4-6D71-4841-9C94-3DE7FCFB9230}">
                <p14:media xmlns:p14="http://schemas.microsoft.com/office/powerpoint/2010/main" r:embed="rId9"/>
              </p:ext>
            </p:extLst>
          </p:nvPr>
        </p:nvPicPr>
        <p:blipFill>
          <a:blip r:embed="rId10"/>
          <a:stretch>
            <a:fillRect/>
          </a:stretch>
        </p:blipFill>
        <p:spPr>
          <a:xfrm>
            <a:off x="3359061" y="1166525"/>
            <a:ext cx="8574853" cy="4823355"/>
          </a:xfrm>
          <a:prstGeom prst="rect">
            <a:avLst/>
          </a:prstGeom>
        </p:spPr>
      </p:pic>
      <p:pic>
        <p:nvPicPr>
          <p:cNvPr id="3" name="图片 2"/>
          <p:cNvPicPr>
            <a:picLocks noChangeAspect="1"/>
          </p:cNvPicPr>
          <p:nvPr/>
        </p:nvPicPr>
        <p:blipFill>
          <a:blip r:embed="rId11"/>
          <a:stretch>
            <a:fillRect/>
          </a:stretch>
        </p:blipFill>
        <p:spPr>
          <a:xfrm>
            <a:off x="8590018" y="6155111"/>
            <a:ext cx="3286125" cy="42862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8042"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广播到小组"/>
          <p:cNvPicPr/>
          <p:nvPr/>
        </p:nvPicPr>
        <p:blipFill>
          <a:blip r:embed="rId1"/>
          <a:stretch>
            <a:fillRect/>
          </a:stretch>
        </p:blipFill>
        <p:spPr>
          <a:xfrm>
            <a:off x="1243180" y="1554861"/>
            <a:ext cx="2799902" cy="5092980"/>
          </a:xfrm>
          <a:prstGeom prst="rect">
            <a:avLst/>
          </a:prstGeom>
        </p:spPr>
      </p:pic>
      <p:pic>
        <p:nvPicPr>
          <p:cNvPr id="3" name="图片 2"/>
          <p:cNvPicPr/>
          <p:nvPr/>
        </p:nvPicPr>
        <p:blipFill>
          <a:blip r:embed="rId2"/>
          <a:stretch>
            <a:fillRect/>
          </a:stretch>
        </p:blipFill>
        <p:spPr>
          <a:xfrm>
            <a:off x="4941550" y="1554862"/>
            <a:ext cx="6847037" cy="5092979"/>
          </a:xfrm>
          <a:prstGeom prst="rect">
            <a:avLst/>
          </a:prstGeom>
        </p:spPr>
      </p:pic>
      <p:sp>
        <p:nvSpPr>
          <p:cNvPr id="4" name="箭头: 右 3"/>
          <p:cNvSpPr/>
          <p:nvPr/>
        </p:nvSpPr>
        <p:spPr>
          <a:xfrm>
            <a:off x="4213412" y="3845859"/>
            <a:ext cx="555812" cy="255494"/>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651502" y="210159"/>
            <a:ext cx="9527485" cy="1107996"/>
          </a:xfrm>
          <a:prstGeom prst="rect">
            <a:avLst/>
          </a:prstGeom>
          <a:noFill/>
        </p:spPr>
        <p:txBody>
          <a:bodyPr wrap="square">
            <a:spAutoFit/>
          </a:bodyPr>
          <a:lstStyle/>
          <a:p>
            <a:pPr>
              <a:lnSpc>
                <a:spcPct val="150000"/>
              </a:lnSpc>
            </a:pPr>
            <a:r>
              <a:rPr lang="zh-CN" altLang="zh-CN" sz="2000" b="1" kern="100" dirty="0">
                <a:effectLst/>
                <a:ea typeface="宋体" panose="02010600030101010101" pitchFamily="2" charset="-122"/>
                <a:cs typeface="宋体" panose="02010600030101010101" pitchFamily="2" charset="-122"/>
              </a:rPr>
              <a:t>广播到小组</a:t>
            </a:r>
            <a:endParaRPr lang="en-US" altLang="zh-CN" sz="2000" kern="100" dirty="0">
              <a:effectLst/>
              <a:ea typeface="宋体" panose="02010600030101010101" pitchFamily="2" charset="-122"/>
              <a:cs typeface="宋体" panose="02010600030101010101" pitchFamily="2" charset="-122"/>
            </a:endParaRPr>
          </a:p>
          <a:p>
            <a:r>
              <a:rPr lang="zh-CN" altLang="zh-CN" sz="1800" kern="100" dirty="0">
                <a:effectLst/>
                <a:ea typeface="宋体" panose="02010600030101010101" pitchFamily="2" charset="-122"/>
                <a:cs typeface="宋体" panose="02010600030101010101" pitchFamily="2" charset="-122"/>
              </a:rPr>
              <a:t>授课教师单击智慧大屏右侧功能栏的“广播到小组”功能按键（启用时高亮显示），即可将一体机上的动态画面实时同步到每个小组屏幕，再次单击此按键，即可取消屏幕广播</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3580130" y="1762760"/>
            <a:ext cx="3018790" cy="454660"/>
          </a:xfrm>
          <a:prstGeom prst="rect">
            <a:avLst/>
          </a:prstGeom>
          <a:solidFill>
            <a:srgbClr val="3CABA5"/>
          </a:solidFill>
        </p:spPr>
        <p:txBody>
          <a:bodyPr wrap="square" rtlCol="0" anchor="t">
            <a:no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rPr>
              <a:t>月球的科普知识</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sym typeface="+mn-ea"/>
            </a:endParaRPr>
          </a:p>
        </p:txBody>
      </p:sp>
      <p:sp>
        <p:nvSpPr>
          <p:cNvPr id="16" name="文本框 32"/>
          <p:cNvSpPr txBox="1"/>
          <p:nvPr>
            <p:custDataLst>
              <p:tags r:id="rId2"/>
            </p:custDataLst>
          </p:nvPr>
        </p:nvSpPr>
        <p:spPr>
          <a:xfrm>
            <a:off x="10254615" y="384175"/>
            <a:ext cx="1461770" cy="398780"/>
          </a:xfrm>
          <a:prstGeom prst="rect">
            <a:avLst/>
          </a:prstGeom>
          <a:solidFill>
            <a:srgbClr val="3FB498"/>
          </a:solid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重点讲解</a:t>
            </a:r>
            <a:endParaRPr lang="zh-CN" altLang="en-US" sz="2000" b="1" dirty="0">
              <a:solidFill>
                <a:schemeClr val="bg1"/>
              </a:solidFill>
              <a:latin typeface="微软雅黑" panose="020B0503020204020204" charset="-122"/>
              <a:ea typeface="微软雅黑" panose="020B0503020204020204" charset="-122"/>
            </a:endParaRPr>
          </a:p>
        </p:txBody>
      </p:sp>
      <p:cxnSp>
        <p:nvCxnSpPr>
          <p:cNvPr id="11" name="直接连接符 10"/>
          <p:cNvCxnSpPr/>
          <p:nvPr/>
        </p:nvCxnSpPr>
        <p:spPr>
          <a:xfrm>
            <a:off x="3071664" y="1166191"/>
            <a:ext cx="0" cy="5477565"/>
          </a:xfrm>
          <a:prstGeom prst="line">
            <a:avLst/>
          </a:prstGeom>
          <a:ln w="28575">
            <a:solidFill>
              <a:srgbClr val="03C39A"/>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58595" y="316865"/>
            <a:ext cx="4024630" cy="534035"/>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sz="3200" dirty="0">
                <a:solidFill>
                  <a:srgbClr val="50BAA0"/>
                </a:solidFill>
                <a:latin typeface="微软雅黑" panose="020B0503020204020204" charset="-122"/>
                <a:ea typeface="微软雅黑" panose="020B0503020204020204" charset="-122"/>
                <a:cs typeface="微软雅黑" panose="020B0503020204020204" charset="-122"/>
                <a:sym typeface="+mn-ea"/>
              </a:rPr>
              <a:t>重点知识--批注分享</a:t>
            </a:r>
            <a:endParaRPr sz="3200" dirty="0">
              <a:solidFill>
                <a:srgbClr val="50BAA0"/>
              </a:solidFill>
              <a:latin typeface="微软雅黑" panose="020B0503020204020204" charset="-122"/>
              <a:ea typeface="微软雅黑" panose="020B0503020204020204" charset="-122"/>
              <a:cs typeface="微软雅黑" panose="020B0503020204020204" charset="-122"/>
              <a:sym typeface="+mn-ea"/>
            </a:endParaRPr>
          </a:p>
        </p:txBody>
      </p:sp>
      <p:grpSp>
        <p:nvGrpSpPr>
          <p:cNvPr id="39" name="组合 38"/>
          <p:cNvGrpSpPr/>
          <p:nvPr/>
        </p:nvGrpSpPr>
        <p:grpSpPr>
          <a:xfrm>
            <a:off x="257450" y="1892342"/>
            <a:ext cx="2679065" cy="1014730"/>
            <a:chOff x="218062" y="1892342"/>
            <a:chExt cx="2679065" cy="1014730"/>
          </a:xfrm>
        </p:grpSpPr>
        <p:sp>
          <p:nvSpPr>
            <p:cNvPr id="33" name="Rectangle 2"/>
            <p:cNvSpPr>
              <a:spLocks noChangeArrowheads="1"/>
            </p:cNvSpPr>
            <p:nvPr/>
          </p:nvSpPr>
          <p:spPr bwMode="auto">
            <a:xfrm>
              <a:off x="778767" y="1892342"/>
              <a:ext cx="211836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b="1" dirty="0">
                  <a:solidFill>
                    <a:srgbClr val="50BAA0"/>
                  </a:solidFill>
                  <a:latin typeface="微软雅黑" panose="020B0503020204020204" charset="-122"/>
                  <a:ea typeface="微软雅黑" panose="020B0503020204020204" charset="-122"/>
                  <a:sym typeface="+mn-ea"/>
                </a:rPr>
                <a:t>发送文件</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画笔</a:t>
              </a:r>
              <a:r>
                <a:rPr lang="zh-CN" altLang="en-US" b="1" dirty="0">
                  <a:solidFill>
                    <a:srgbClr val="50BAA0"/>
                  </a:solidFill>
                  <a:latin typeface="微软雅黑" panose="020B0503020204020204" charset="-122"/>
                  <a:ea typeface="微软雅黑" panose="020B0503020204020204" charset="-122"/>
                  <a:sym typeface="+mn-ea"/>
                </a:rPr>
                <a:t>批注分享</a:t>
              </a:r>
              <a:endParaRPr lang="zh-CN" altLang="en-US" b="1" dirty="0">
                <a:solidFill>
                  <a:srgbClr val="50BAA0"/>
                </a:solidFill>
                <a:latin typeface="微软雅黑" panose="020B0503020204020204" charset="-122"/>
                <a:ea typeface="微软雅黑" panose="020B0503020204020204" charset="-122"/>
                <a:sym typeface="+mn-ea"/>
              </a:endParaRPr>
            </a:p>
          </p:txBody>
        </p:sp>
        <p:pic>
          <p:nvPicPr>
            <p:cNvPr id="38" name="图形 37" descr="女性形象"/>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8062" y="2117880"/>
              <a:ext cx="563648" cy="563648"/>
            </a:xfrm>
            <a:prstGeom prst="rect">
              <a:avLst/>
            </a:prstGeom>
          </p:spPr>
        </p:pic>
      </p:grpSp>
      <p:grpSp>
        <p:nvGrpSpPr>
          <p:cNvPr id="44" name="组合 43"/>
          <p:cNvGrpSpPr/>
          <p:nvPr/>
        </p:nvGrpSpPr>
        <p:grpSpPr>
          <a:xfrm>
            <a:off x="252908" y="3286227"/>
            <a:ext cx="2534534" cy="565200"/>
            <a:chOff x="213520" y="3286227"/>
            <a:chExt cx="2534534" cy="565200"/>
          </a:xfrm>
        </p:grpSpPr>
        <p:sp>
          <p:nvSpPr>
            <p:cNvPr id="34" name="Rectangle 2"/>
            <p:cNvSpPr>
              <a:spLocks noChangeArrowheads="1"/>
            </p:cNvSpPr>
            <p:nvPr/>
          </p:nvSpPr>
          <p:spPr bwMode="auto">
            <a:xfrm>
              <a:off x="782530" y="3391152"/>
              <a:ext cx="1965524"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t" anchorCtr="1">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实时接收文件</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1" name="图形 40" descr="男学生"/>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3520" y="3286227"/>
              <a:ext cx="565200" cy="565200"/>
            </a:xfrm>
            <a:prstGeom prst="rect">
              <a:avLst/>
            </a:prstGeom>
          </p:spPr>
        </p:pic>
      </p:grpSp>
      <p:grpSp>
        <p:nvGrpSpPr>
          <p:cNvPr id="45" name="组合 44"/>
          <p:cNvGrpSpPr/>
          <p:nvPr/>
        </p:nvGrpSpPr>
        <p:grpSpPr>
          <a:xfrm>
            <a:off x="252908" y="4223775"/>
            <a:ext cx="2530724" cy="1170305"/>
            <a:chOff x="213520" y="4223775"/>
            <a:chExt cx="2530724" cy="1170305"/>
          </a:xfrm>
        </p:grpSpPr>
        <p:sp>
          <p:nvSpPr>
            <p:cNvPr id="35" name="Rectangle 2"/>
            <p:cNvSpPr>
              <a:spLocks noChangeArrowheads="1"/>
            </p:cNvSpPr>
            <p:nvPr/>
          </p:nvSpPr>
          <p:spPr bwMode="auto">
            <a:xfrm>
              <a:off x="778720" y="4223775"/>
              <a:ext cx="1965524" cy="1170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支持重点内容</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随时分享给学生</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课后反复巩固</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3" name="图形 42" descr="灯泡和齿轮"/>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3520" y="4526327"/>
              <a:ext cx="565200" cy="565200"/>
            </a:xfrm>
            <a:prstGeom prst="rect">
              <a:avLst/>
            </a:prstGeom>
          </p:spPr>
        </p:pic>
      </p:grpSp>
      <p:grpSp>
        <p:nvGrpSpPr>
          <p:cNvPr id="3" name="组合 2"/>
          <p:cNvGrpSpPr/>
          <p:nvPr/>
        </p:nvGrpSpPr>
        <p:grpSpPr>
          <a:xfrm>
            <a:off x="3580130" y="2599055"/>
            <a:ext cx="8347075" cy="3065145"/>
            <a:chOff x="5729" y="4071"/>
            <a:chExt cx="13145" cy="4827"/>
          </a:xfrm>
        </p:grpSpPr>
        <p:sp>
          <p:nvSpPr>
            <p:cNvPr id="12" name="矩形 11"/>
            <p:cNvSpPr/>
            <p:nvPr>
              <p:custDataLst>
                <p:tags r:id="rId9"/>
              </p:custDataLst>
            </p:nvPr>
          </p:nvSpPr>
          <p:spPr>
            <a:xfrm>
              <a:off x="6556" y="5432"/>
              <a:ext cx="12305" cy="65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lang="zh-CN" altLang="en-US" sz="1600" b="1" dirty="0">
                  <a:solidFill>
                    <a:schemeClr val="tx1"/>
                  </a:solidFill>
                  <a:latin typeface="微软雅黑" panose="020B0503020204020204" charset="-122"/>
                  <a:ea typeface="微软雅黑" panose="020B0503020204020204" charset="-122"/>
                </a:rPr>
                <a:t>月球基本没有水，也就没有地球上的风化、氧化和水的腐蚀过程，也没有声音的传播</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13" name="组合 12"/>
            <p:cNvGrpSpPr/>
            <p:nvPr/>
          </p:nvGrpSpPr>
          <p:grpSpPr>
            <a:xfrm>
              <a:off x="5738" y="5453"/>
              <a:ext cx="737" cy="737"/>
              <a:chOff x="9989" y="4112"/>
              <a:chExt cx="850" cy="850"/>
            </a:xfrm>
          </p:grpSpPr>
          <p:sp>
            <p:nvSpPr>
              <p:cNvPr id="14" name="椭圆 13"/>
              <p:cNvSpPr/>
              <p:nvPr>
                <p:custDataLst>
                  <p:tags r:id="rId10"/>
                </p:custDataLst>
              </p:nvPr>
            </p:nvSpPr>
            <p:spPr>
              <a:xfrm>
                <a:off x="9989" y="4112"/>
                <a:ext cx="850" cy="850"/>
              </a:xfrm>
              <a:prstGeom prst="ellipse">
                <a:avLst/>
              </a:prstGeom>
              <a:solidFill>
                <a:srgbClr val="3CA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15" name="图片 31" descr="20258084"/>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10106" y="4251"/>
                <a:ext cx="624" cy="624"/>
              </a:xfrm>
              <a:prstGeom prst="rect">
                <a:avLst/>
              </a:prstGeom>
            </p:spPr>
          </p:pic>
        </p:grpSp>
        <p:sp>
          <p:nvSpPr>
            <p:cNvPr id="17" name="矩形 16"/>
            <p:cNvSpPr/>
            <p:nvPr>
              <p:custDataLst>
                <p:tags r:id="rId14"/>
              </p:custDataLst>
            </p:nvPr>
          </p:nvSpPr>
          <p:spPr>
            <a:xfrm>
              <a:off x="6565" y="4071"/>
              <a:ext cx="10595" cy="65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月球是围绕地球公转的一颗自然固态卫星，也是离地球最近的自然天体</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18" name="组合 17"/>
            <p:cNvGrpSpPr/>
            <p:nvPr/>
          </p:nvGrpSpPr>
          <p:grpSpPr>
            <a:xfrm>
              <a:off x="5738" y="4093"/>
              <a:ext cx="737" cy="737"/>
              <a:chOff x="1707" y="4111"/>
              <a:chExt cx="850" cy="851"/>
            </a:xfrm>
          </p:grpSpPr>
          <p:sp>
            <p:nvSpPr>
              <p:cNvPr id="4" name="椭圆 3"/>
              <p:cNvSpPr/>
              <p:nvPr>
                <p:custDataLst>
                  <p:tags r:id="rId15"/>
                </p:custDataLst>
              </p:nvPr>
            </p:nvSpPr>
            <p:spPr>
              <a:xfrm>
                <a:off x="1707" y="4112"/>
                <a:ext cx="850" cy="850"/>
              </a:xfrm>
              <a:prstGeom prst="ellipse">
                <a:avLst/>
              </a:prstGeom>
              <a:solidFill>
                <a:srgbClr val="3CA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20" name="图片 33" descr="4584627"/>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1707" y="4111"/>
                <a:ext cx="850" cy="850"/>
              </a:xfrm>
              <a:prstGeom prst="rect">
                <a:avLst/>
              </a:prstGeom>
            </p:spPr>
          </p:pic>
        </p:grpSp>
        <p:sp>
          <p:nvSpPr>
            <p:cNvPr id="22" name="矩形 21"/>
            <p:cNvSpPr/>
            <p:nvPr>
              <p:custDataLst>
                <p:tags r:id="rId19"/>
              </p:custDataLst>
            </p:nvPr>
          </p:nvSpPr>
          <p:spPr>
            <a:xfrm>
              <a:off x="6570" y="6788"/>
              <a:ext cx="12305" cy="65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月球上几乎没有大气，因而月球上的昼夜温差很大，紫外线强度也比地球表面强很多</a:t>
              </a:r>
              <a:endPar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nvGrpSpPr>
            <p:cNvPr id="23" name="组合 22"/>
            <p:cNvGrpSpPr/>
            <p:nvPr/>
          </p:nvGrpSpPr>
          <p:grpSpPr>
            <a:xfrm>
              <a:off x="5738" y="6807"/>
              <a:ext cx="737" cy="737"/>
              <a:chOff x="1710" y="6046"/>
              <a:chExt cx="850" cy="850"/>
            </a:xfrm>
          </p:grpSpPr>
          <p:sp>
            <p:nvSpPr>
              <p:cNvPr id="24" name="椭圆 23"/>
              <p:cNvSpPr/>
              <p:nvPr>
                <p:custDataLst>
                  <p:tags r:id="rId20"/>
                </p:custDataLst>
              </p:nvPr>
            </p:nvSpPr>
            <p:spPr>
              <a:xfrm>
                <a:off x="1710" y="6046"/>
                <a:ext cx="850" cy="850"/>
              </a:xfrm>
              <a:prstGeom prst="ellipse">
                <a:avLst/>
              </a:prstGeom>
              <a:solidFill>
                <a:srgbClr val="3CA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25" name="图片 38" descr="4520028"/>
              <p:cNvPicPr>
                <a:picLocks noChangeAspect="1"/>
              </p:cNvPicPr>
              <p:nvPr>
                <p:custDataLst>
                  <p:tags r:id="rId21"/>
                </p:custDataLst>
              </p:nvPr>
            </p:nvPicPr>
            <p:blipFill>
              <a:blip r:embed="rId22">
                <a:extLst>
                  <a:ext uri="{96DAC541-7B7A-43D3-8B79-37D633B846F1}">
                    <asvg:svgBlip xmlns:asvg="http://schemas.microsoft.com/office/drawing/2016/SVG/main" r:embed="rId23"/>
                  </a:ext>
                </a:extLst>
              </a:blip>
              <a:stretch>
                <a:fillRect/>
              </a:stretch>
            </p:blipFill>
            <p:spPr>
              <a:xfrm>
                <a:off x="1820" y="6159"/>
                <a:ext cx="624" cy="624"/>
              </a:xfrm>
              <a:prstGeom prst="rect">
                <a:avLst/>
              </a:prstGeom>
            </p:spPr>
          </p:pic>
        </p:grpSp>
        <p:grpSp>
          <p:nvGrpSpPr>
            <p:cNvPr id="27" name="组合 26"/>
            <p:cNvGrpSpPr/>
            <p:nvPr/>
          </p:nvGrpSpPr>
          <p:grpSpPr>
            <a:xfrm>
              <a:off x="5729" y="8162"/>
              <a:ext cx="737" cy="737"/>
              <a:chOff x="1713" y="7980"/>
              <a:chExt cx="850" cy="850"/>
            </a:xfrm>
          </p:grpSpPr>
          <p:sp>
            <p:nvSpPr>
              <p:cNvPr id="29" name="椭圆 28"/>
              <p:cNvSpPr/>
              <p:nvPr>
                <p:custDataLst>
                  <p:tags r:id="rId24"/>
                </p:custDataLst>
              </p:nvPr>
            </p:nvSpPr>
            <p:spPr>
              <a:xfrm>
                <a:off x="1713" y="7980"/>
                <a:ext cx="850" cy="850"/>
              </a:xfrm>
              <a:prstGeom prst="ellipse">
                <a:avLst/>
              </a:prstGeom>
              <a:solidFill>
                <a:srgbClr val="3CAB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3200" b="1"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pic>
            <p:nvPicPr>
              <p:cNvPr id="30" name="图片 32" descr="20268890"/>
              <p:cNvPicPr>
                <a:picLocks noChangeAspect="1"/>
              </p:cNvPicPr>
              <p:nvPr>
                <p:custDataLst>
                  <p:tags r:id="rId25"/>
                </p:custDataLst>
              </p:nvPr>
            </p:nvPicPr>
            <p:blipFill>
              <a:blip r:embed="rId26">
                <a:extLst>
                  <a:ext uri="{96DAC541-7B7A-43D3-8B79-37D633B846F1}">
                    <asvg:svgBlip xmlns:asvg="http://schemas.microsoft.com/office/drawing/2016/SVG/main" r:embed="rId27"/>
                  </a:ext>
                </a:extLst>
              </a:blip>
              <a:stretch>
                <a:fillRect/>
              </a:stretch>
            </p:blipFill>
            <p:spPr>
              <a:xfrm>
                <a:off x="1820" y="8092"/>
                <a:ext cx="624" cy="624"/>
              </a:xfrm>
              <a:prstGeom prst="rect">
                <a:avLst/>
              </a:prstGeom>
            </p:spPr>
          </p:pic>
        </p:grpSp>
        <p:sp>
          <p:nvSpPr>
            <p:cNvPr id="28" name="矩形 27"/>
            <p:cNvSpPr/>
            <p:nvPr>
              <p:custDataLst>
                <p:tags r:id="rId28"/>
              </p:custDataLst>
            </p:nvPr>
          </p:nvSpPr>
          <p:spPr>
            <a:xfrm>
              <a:off x="6570" y="8141"/>
              <a:ext cx="10854" cy="659"/>
            </a:xfrm>
            <a:prstGeom prst="rect">
              <a:avLst/>
            </a:prstGeom>
          </p:spPr>
          <p:txBody>
            <a:bodyPr wrap="square">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月球比地球小，直径是</a:t>
              </a:r>
              <a:r>
                <a:rPr kumimoji="0" lang="en-US" altLang="zh-CN"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3476</a:t>
              </a:r>
              <a:r>
                <a:rPr kumimoji="0" lang="zh-CN" altLang="en-US"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公里，大约等于地球直径的</a:t>
              </a:r>
              <a:r>
                <a:rPr kumimoji="0" lang="en-US" altLang="zh-CN"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3/11</a:t>
              </a:r>
              <a:endParaRPr kumimoji="0" lang="en-US" altLang="zh-CN" sz="1600" b="1" i="0" u="none" strike="noStrike" kern="12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endParaRPr>
            </a:p>
          </p:txBody>
        </p:sp>
      </p:grpSp>
      <p:pic>
        <p:nvPicPr>
          <p:cNvPr id="5" name="图片 4"/>
          <p:cNvPicPr>
            <a:picLocks noChangeAspect="1"/>
          </p:cNvPicPr>
          <p:nvPr/>
        </p:nvPicPr>
        <p:blipFill>
          <a:blip r:embed="rId29"/>
          <a:stretch>
            <a:fillRect/>
          </a:stretch>
        </p:blipFill>
        <p:spPr>
          <a:xfrm>
            <a:off x="8590018" y="6155111"/>
            <a:ext cx="3286125" cy="428625"/>
          </a:xfrm>
          <a:prstGeom prst="rect">
            <a:avLst/>
          </a:prstGeo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p:nvPr/>
        </p:nvCxnSpPr>
        <p:spPr>
          <a:xfrm>
            <a:off x="3071664" y="1166191"/>
            <a:ext cx="0" cy="5477565"/>
          </a:xfrm>
          <a:prstGeom prst="line">
            <a:avLst/>
          </a:prstGeom>
          <a:ln w="28575">
            <a:solidFill>
              <a:srgbClr val="03C39A"/>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58595" y="316865"/>
            <a:ext cx="3785235" cy="534035"/>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lang="zh-CN" altLang="en-US" sz="3200" dirty="0">
                <a:solidFill>
                  <a:srgbClr val="3DB397"/>
                </a:solidFill>
                <a:latin typeface="Arial" panose="020B0604020202020204" pitchFamily="34" charset="0"/>
                <a:ea typeface="微软雅黑" panose="020B0503020204020204" charset="-122"/>
              </a:rPr>
              <a:t>发表观点--</a:t>
            </a:r>
            <a:r>
              <a:rPr kumimoji="0" lang="zh-CN" altLang="en-US" sz="3200" i="0" u="none" strike="noStrike" kern="1200" cap="none" spc="0" normalizeH="0" baseline="0" dirty="0">
                <a:solidFill>
                  <a:srgbClr val="3DB397"/>
                </a:solidFill>
                <a:latin typeface="Arial" panose="020B0604020202020204" pitchFamily="34" charset="0"/>
                <a:ea typeface="微软雅黑" panose="020B0503020204020204" charset="-122"/>
                <a:cs typeface="+mn-cs"/>
              </a:rPr>
              <a:t>互动提问</a:t>
            </a:r>
            <a:endParaRPr kumimoji="0" lang="zh-CN" altLang="en-US" sz="3200" i="0" u="none" strike="noStrike" kern="1200" cap="none" spc="0" normalizeH="0" baseline="0" dirty="0">
              <a:solidFill>
                <a:srgbClr val="3DB397"/>
              </a:solidFill>
              <a:latin typeface="Arial" panose="020B0604020202020204" pitchFamily="34" charset="0"/>
              <a:ea typeface="微软雅黑" panose="020B0503020204020204" charset="-122"/>
              <a:cs typeface="+mn-cs"/>
            </a:endParaRPr>
          </a:p>
        </p:txBody>
      </p:sp>
      <p:grpSp>
        <p:nvGrpSpPr>
          <p:cNvPr id="39" name="组合 38"/>
          <p:cNvGrpSpPr/>
          <p:nvPr/>
        </p:nvGrpSpPr>
        <p:grpSpPr>
          <a:xfrm>
            <a:off x="257450" y="1892340"/>
            <a:ext cx="2526182" cy="1014730"/>
            <a:chOff x="218062" y="1892340"/>
            <a:chExt cx="2526182" cy="1014730"/>
          </a:xfrm>
        </p:grpSpPr>
        <p:sp>
          <p:nvSpPr>
            <p:cNvPr id="33" name="Rectangle 2"/>
            <p:cNvSpPr>
              <a:spLocks noChangeArrowheads="1"/>
            </p:cNvSpPr>
            <p:nvPr/>
          </p:nvSpPr>
          <p:spPr bwMode="auto">
            <a:xfrm>
              <a:off x="778720" y="1892340"/>
              <a:ext cx="1965524"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打开</a:t>
              </a:r>
              <a:r>
                <a:rPr lang="zh-CN" altLang="en-US" b="1" dirty="0">
                  <a:solidFill>
                    <a:srgbClr val="50BAA0"/>
                  </a:solidFill>
                  <a:latin typeface="微软雅黑" panose="020B0503020204020204" charset="-122"/>
                  <a:ea typeface="微软雅黑" panose="020B0503020204020204" charset="-122"/>
                  <a:sym typeface="+mn-ea"/>
                </a:rPr>
                <a:t>弹幕</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查看</a:t>
              </a:r>
              <a:r>
                <a:rPr lang="zh-CN" altLang="en-US" b="1" dirty="0">
                  <a:solidFill>
                    <a:srgbClr val="50BAA0"/>
                  </a:solidFill>
                  <a:latin typeface="微软雅黑" panose="020B0503020204020204" charset="-122"/>
                  <a:ea typeface="微软雅黑" panose="020B0503020204020204" charset="-122"/>
                  <a:sym typeface="+mn-ea"/>
                </a:rPr>
                <a:t>提问</a:t>
              </a:r>
              <a:endParaRPr lang="zh-CN" altLang="en-US" b="1" dirty="0">
                <a:solidFill>
                  <a:srgbClr val="50BAA0"/>
                </a:solidFill>
                <a:latin typeface="微软雅黑" panose="020B0503020204020204" charset="-122"/>
                <a:ea typeface="微软雅黑" panose="020B0503020204020204" charset="-122"/>
                <a:sym typeface="+mn-ea"/>
              </a:endParaRPr>
            </a:p>
          </p:txBody>
        </p:sp>
        <p:pic>
          <p:nvPicPr>
            <p:cNvPr id="38" name="图形 37" descr="女性形象"/>
            <p:cNvPicPr>
              <a:picLocks noChangeAspect="1"/>
            </p:cNvPicPr>
            <p:nvPr/>
          </p:nvPicPr>
          <p:blipFill>
            <a:blip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218062" y="2117880"/>
              <a:ext cx="563648" cy="563648"/>
            </a:xfrm>
            <a:prstGeom prst="rect">
              <a:avLst/>
            </a:prstGeom>
          </p:spPr>
        </p:pic>
      </p:grpSp>
      <p:grpSp>
        <p:nvGrpSpPr>
          <p:cNvPr id="44" name="组合 43"/>
          <p:cNvGrpSpPr/>
          <p:nvPr/>
        </p:nvGrpSpPr>
        <p:grpSpPr>
          <a:xfrm>
            <a:off x="252908" y="3211447"/>
            <a:ext cx="2530724" cy="810260"/>
            <a:chOff x="213520" y="3211447"/>
            <a:chExt cx="2530724" cy="810260"/>
          </a:xfrm>
        </p:grpSpPr>
        <p:sp>
          <p:nvSpPr>
            <p:cNvPr id="34" name="Rectangle 2"/>
            <p:cNvSpPr>
              <a:spLocks noChangeArrowheads="1"/>
            </p:cNvSpPr>
            <p:nvPr/>
          </p:nvSpPr>
          <p:spPr bwMode="auto">
            <a:xfrm>
              <a:off x="778720" y="321144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rPr>
                <a:t>发送弹幕</a:t>
              </a:r>
              <a:endParaRPr lang="zh-CN" altLang="en-US" sz="1865" dirty="0">
                <a:solidFill>
                  <a:schemeClr val="tx1"/>
                </a:solidFill>
                <a:latin typeface="微软雅黑" panose="020B0503020204020204" charset="-122"/>
                <a:ea typeface="微软雅黑" panose="020B0503020204020204" charset="-122"/>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rPr>
                <a:t>匿名提问</a:t>
              </a:r>
              <a:endParaRPr lang="zh-CN" altLang="en-US" sz="1865" dirty="0">
                <a:solidFill>
                  <a:schemeClr val="tx1"/>
                </a:solidFill>
                <a:latin typeface="微软雅黑" panose="020B0503020204020204" charset="-122"/>
                <a:ea typeface="微软雅黑" panose="020B0503020204020204" charset="-122"/>
              </a:endParaRPr>
            </a:p>
          </p:txBody>
        </p:sp>
        <p:pic>
          <p:nvPicPr>
            <p:cNvPr id="41" name="图形 40" descr="男学生"/>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3520" y="3286227"/>
              <a:ext cx="565200" cy="565200"/>
            </a:xfrm>
            <a:prstGeom prst="rect">
              <a:avLst/>
            </a:prstGeom>
          </p:spPr>
        </p:pic>
      </p:grpSp>
      <p:grpSp>
        <p:nvGrpSpPr>
          <p:cNvPr id="45" name="组合 44"/>
          <p:cNvGrpSpPr/>
          <p:nvPr/>
        </p:nvGrpSpPr>
        <p:grpSpPr>
          <a:xfrm>
            <a:off x="252908" y="4403797"/>
            <a:ext cx="2530724" cy="810260"/>
            <a:chOff x="213520" y="4403797"/>
            <a:chExt cx="2530724" cy="810260"/>
          </a:xfrm>
        </p:grpSpPr>
        <p:sp>
          <p:nvSpPr>
            <p:cNvPr id="35" name="Rectangle 2"/>
            <p:cNvSpPr>
              <a:spLocks noChangeArrowheads="1"/>
            </p:cNvSpPr>
            <p:nvPr/>
          </p:nvSpPr>
          <p:spPr bwMode="auto">
            <a:xfrm>
              <a:off x="778720" y="440379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活跃课堂气氛</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高效互动</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3" name="图形 42" descr="灯泡和齿轮"/>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3520" y="4526327"/>
              <a:ext cx="565200" cy="565200"/>
            </a:xfrm>
            <a:prstGeom prst="rect">
              <a:avLst/>
            </a:prstGeom>
          </p:spPr>
        </p:pic>
      </p:grpSp>
      <p:sp>
        <p:nvSpPr>
          <p:cNvPr id="4" name="文本框 3"/>
          <p:cNvSpPr txBox="1"/>
          <p:nvPr/>
        </p:nvSpPr>
        <p:spPr>
          <a:xfrm>
            <a:off x="6117526" y="2174830"/>
            <a:ext cx="5598715" cy="1753235"/>
          </a:xfrm>
          <a:prstGeom prst="rect">
            <a:avLst/>
          </a:prstGeom>
          <a:noFill/>
        </p:spPr>
        <p:txBody>
          <a:bodyPr wrap="square" rtlCol="0">
            <a:spAutoFit/>
          </a:bodyPr>
          <a:lstStyle/>
          <a:p>
            <a:pPr algn="l" fontAlgn="auto">
              <a:lnSpc>
                <a:spcPct val="180000"/>
              </a:lnSpc>
              <a:buClr>
                <a:srgbClr val="2AC8A2"/>
              </a:buClr>
            </a:pPr>
            <a:r>
              <a:rPr lang="zh-CN" altLang="en-US" sz="2000" dirty="0">
                <a:solidFill>
                  <a:schemeClr val="tx1"/>
                </a:solidFill>
                <a:latin typeface="微软雅黑" panose="020B0503020204020204" charset="-122"/>
                <a:ea typeface="微软雅黑" panose="020B0503020204020204" charset="-122"/>
                <a:cs typeface="+mn-ea"/>
                <a:sym typeface="+mn-lt"/>
              </a:rPr>
              <a:t>月亮，</a:t>
            </a:r>
            <a:endParaRPr lang="en-US" altLang="zh-CN" sz="2000" dirty="0">
              <a:solidFill>
                <a:schemeClr val="tx1"/>
              </a:solidFill>
              <a:latin typeface="微软雅黑" panose="020B0503020204020204" charset="-122"/>
              <a:ea typeface="微软雅黑" panose="020B0503020204020204" charset="-122"/>
              <a:cs typeface="+mn-ea"/>
              <a:sym typeface="+mn-lt"/>
            </a:endParaRPr>
          </a:p>
          <a:p>
            <a:pPr algn="l" fontAlgn="auto">
              <a:lnSpc>
                <a:spcPct val="180000"/>
              </a:lnSpc>
              <a:buClr>
                <a:srgbClr val="2AC8A2"/>
              </a:buClr>
            </a:pPr>
            <a:r>
              <a:rPr lang="zh-CN" altLang="en-US" sz="2000" dirty="0">
                <a:solidFill>
                  <a:schemeClr val="tx1"/>
                </a:solidFill>
                <a:latin typeface="微软雅黑" panose="020B0503020204020204" charset="-122"/>
                <a:ea typeface="微软雅黑" panose="020B0503020204020204" charset="-122"/>
                <a:cs typeface="+mn-ea"/>
                <a:sym typeface="+mn-lt"/>
              </a:rPr>
              <a:t>从古至今都是思念、温柔、恬静的象征</a:t>
            </a:r>
            <a:endParaRPr lang="en-US" altLang="zh-CN" sz="2000" dirty="0">
              <a:solidFill>
                <a:schemeClr val="tx1"/>
              </a:solidFill>
              <a:latin typeface="微软雅黑" panose="020B0503020204020204" charset="-122"/>
              <a:ea typeface="微软雅黑" panose="020B0503020204020204" charset="-122"/>
              <a:cs typeface="+mn-ea"/>
              <a:sym typeface="+mn-lt"/>
            </a:endParaRPr>
          </a:p>
          <a:p>
            <a:pPr algn="l" fontAlgn="auto">
              <a:lnSpc>
                <a:spcPct val="180000"/>
              </a:lnSpc>
              <a:buClr>
                <a:srgbClr val="2AC8A2"/>
              </a:buClr>
            </a:pPr>
            <a:r>
              <a:rPr lang="zh-CN" altLang="en-US" sz="2000" dirty="0">
                <a:solidFill>
                  <a:schemeClr val="tx1"/>
                </a:solidFill>
                <a:latin typeface="微软雅黑" panose="020B0503020204020204" charset="-122"/>
                <a:ea typeface="微软雅黑" panose="020B0503020204020204" charset="-122"/>
                <a:cs typeface="+mn-ea"/>
                <a:sym typeface="+mn-lt"/>
              </a:rPr>
              <a:t>也是天涯游子寄托情感的象征之物</a:t>
            </a:r>
            <a:endParaRPr lang="zh-CN" altLang="en-US" sz="2000" dirty="0">
              <a:solidFill>
                <a:schemeClr val="tx1"/>
              </a:solidFill>
              <a:latin typeface="微软雅黑" panose="020B0503020204020204" charset="-122"/>
              <a:ea typeface="微软雅黑" panose="020B0503020204020204" charset="-122"/>
              <a:cs typeface="+mn-ea"/>
              <a:sym typeface="+mn-lt"/>
            </a:endParaRPr>
          </a:p>
        </p:txBody>
      </p:sp>
      <p:sp>
        <p:nvSpPr>
          <p:cNvPr id="5" name="文本框 4"/>
          <p:cNvSpPr txBox="1"/>
          <p:nvPr/>
        </p:nvSpPr>
        <p:spPr>
          <a:xfrm>
            <a:off x="6247038" y="4126217"/>
            <a:ext cx="4889522" cy="398780"/>
          </a:xfrm>
          <a:prstGeom prst="rect">
            <a:avLst/>
          </a:prstGeom>
          <a:solidFill>
            <a:srgbClr val="3CABA5"/>
          </a:solidFill>
        </p:spPr>
        <p:txBody>
          <a:bodyPr wrap="square" rtlCol="0" anchor="t">
            <a:spAutoFit/>
          </a:bodyPr>
          <a:lstStyle/>
          <a:p>
            <a:pPr lvl="0" algn="ctr"/>
            <a:r>
              <a:rPr lang="zh-CN" altLang="en-US" sz="2000" dirty="0">
                <a:solidFill>
                  <a:schemeClr val="bg1"/>
                </a:solidFill>
                <a:latin typeface="微软雅黑" panose="020B0503020204020204" charset="-122"/>
                <a:ea typeface="微软雅黑" panose="020B0503020204020204" charset="-122"/>
              </a:rPr>
              <a:t>你知道哪些以月亮寄托思念之情的诗句吗？</a:t>
            </a:r>
            <a:endParaRPr lang="zh-CN" altLang="en-US" sz="2000" dirty="0">
              <a:solidFill>
                <a:schemeClr val="bg1"/>
              </a:solidFill>
              <a:latin typeface="微软雅黑" panose="020B0503020204020204" charset="-122"/>
              <a:ea typeface="微软雅黑" panose="020B0503020204020204" charset="-122"/>
            </a:endParaRPr>
          </a:p>
        </p:txBody>
      </p:sp>
      <p:pic>
        <p:nvPicPr>
          <p:cNvPr id="7" name="图片 6"/>
          <p:cNvPicPr>
            <a:picLocks noChangeAspect="1"/>
          </p:cNvPicPr>
          <p:nvPr/>
        </p:nvPicPr>
        <p:blipFill rotWithShape="1">
          <a:blip r:embed="rId7"/>
          <a:srcRect l="984" t="1134" r="982" b="777"/>
          <a:stretch>
            <a:fillRect/>
          </a:stretch>
        </p:blipFill>
        <p:spPr>
          <a:xfrm>
            <a:off x="3351198" y="1994574"/>
            <a:ext cx="2592249" cy="3402214"/>
          </a:xfrm>
          <a:prstGeom prst="rect">
            <a:avLst/>
          </a:prstGeom>
        </p:spPr>
      </p:pic>
      <p:pic>
        <p:nvPicPr>
          <p:cNvPr id="3" name="图片 2"/>
          <p:cNvPicPr>
            <a:picLocks noChangeAspect="1"/>
          </p:cNvPicPr>
          <p:nvPr/>
        </p:nvPicPr>
        <p:blipFill>
          <a:blip r:embed="rId8"/>
          <a:stretch>
            <a:fillRect/>
          </a:stretch>
        </p:blipFill>
        <p:spPr>
          <a:xfrm>
            <a:off x="8590018" y="6155111"/>
            <a:ext cx="3286125" cy="428625"/>
          </a:xfrm>
          <a:prstGeom prst="rect">
            <a:avLst/>
          </a:prstGeom>
        </p:spPr>
      </p:pic>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内容占位符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9"/>
            <a:ext cx="12192000" cy="6858009"/>
          </a:xfrm>
          <a:prstGeom prst="rect">
            <a:avLst/>
          </a:prstGeom>
        </p:spPr>
      </p:pic>
      <p:sp>
        <p:nvSpPr>
          <p:cNvPr id="3" name="PA_库_矩形 8"/>
          <p:cNvSpPr/>
          <p:nvPr/>
        </p:nvSpPr>
        <p:spPr>
          <a:xfrm>
            <a:off x="3907426" y="3492033"/>
            <a:ext cx="4119093" cy="511834"/>
          </a:xfrm>
          <a:prstGeom prst="rect">
            <a:avLst/>
          </a:prstGeom>
          <a:solidFill>
            <a:srgbClr val="3EB2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noAutofit/>
          </a:bodyPr>
          <a:lstStyle/>
          <a:p>
            <a:pPr>
              <a:defRPr/>
            </a:pPr>
            <a:r>
              <a:rPr lang="zh-CN" altLang="en-US" sz="2800" b="1" dirty="0">
                <a:solidFill>
                  <a:srgbClr val="FFFFFF"/>
                </a:solidFill>
                <a:latin typeface="微软雅黑" panose="020B0503020204020204" charset="-122"/>
                <a:sym typeface="+mn-lt"/>
              </a:rPr>
              <a:t>教学场景功能应用演示</a:t>
            </a:r>
            <a:endParaRPr lang="zh-CN" altLang="en-US" sz="2800" b="1" dirty="0">
              <a:solidFill>
                <a:srgbClr val="FFFFFF"/>
              </a:solidFill>
              <a:latin typeface="微软雅黑" panose="020B0503020204020204" charset="-122"/>
              <a:sym typeface="+mn-lt"/>
            </a:endParaRPr>
          </a:p>
        </p:txBody>
      </p:sp>
      <p:cxnSp>
        <p:nvCxnSpPr>
          <p:cNvPr id="6" name="PA_库_直接连接符 11"/>
          <p:cNvCxnSpPr/>
          <p:nvPr/>
        </p:nvCxnSpPr>
        <p:spPr>
          <a:xfrm>
            <a:off x="3321985" y="1594907"/>
            <a:ext cx="0" cy="3977757"/>
          </a:xfrm>
          <a:prstGeom prst="line">
            <a:avLst/>
          </a:prstGeom>
          <a:ln w="19050">
            <a:solidFill>
              <a:srgbClr val="3EB296"/>
            </a:solidFill>
          </a:ln>
        </p:spPr>
        <p:style>
          <a:lnRef idx="1">
            <a:schemeClr val="accent1"/>
          </a:lnRef>
          <a:fillRef idx="0">
            <a:schemeClr val="accent1"/>
          </a:fillRef>
          <a:effectRef idx="0">
            <a:schemeClr val="accent1"/>
          </a:effectRef>
          <a:fontRef idx="minor">
            <a:schemeClr val="tx1"/>
          </a:fontRef>
        </p:style>
      </p:cxnSp>
      <p:sp>
        <p:nvSpPr>
          <p:cNvPr id="7" name="PA_库_文本框 31"/>
          <p:cNvSpPr txBox="1"/>
          <p:nvPr/>
        </p:nvSpPr>
        <p:spPr>
          <a:xfrm>
            <a:off x="1643284" y="728663"/>
            <a:ext cx="1877437" cy="830997"/>
          </a:xfrm>
          <a:prstGeom prst="rect">
            <a:avLst/>
          </a:prstGeom>
          <a:solidFill>
            <a:schemeClr val="bg1"/>
          </a:solidFill>
        </p:spPr>
        <p:txBody>
          <a:bodyPr wrap="none" rtlCol="0">
            <a:spAutoFit/>
          </a:bodyPr>
          <a:lstStyle/>
          <a:p>
            <a:pPr algn="r">
              <a:defRPr/>
            </a:pPr>
            <a:r>
              <a:rPr lang="zh-CN" altLang="en-US" sz="2400" b="1" dirty="0">
                <a:solidFill>
                  <a:srgbClr val="3EB296"/>
                </a:solidFill>
                <a:cs typeface="+mn-ea"/>
                <a:sym typeface="+mn-lt"/>
              </a:rPr>
              <a:t>目录</a:t>
            </a:r>
            <a:endParaRPr lang="tr-TR" sz="2400" b="1" dirty="0">
              <a:solidFill>
                <a:srgbClr val="3EB296"/>
              </a:solidFill>
              <a:cs typeface="+mn-ea"/>
              <a:sym typeface="+mn-lt"/>
            </a:endParaRPr>
          </a:p>
          <a:p>
            <a:pPr algn="r">
              <a:defRPr/>
            </a:pPr>
            <a:r>
              <a:rPr lang="tr-TR" sz="2400" b="1" dirty="0">
                <a:solidFill>
                  <a:srgbClr val="3EB296"/>
                </a:solidFill>
                <a:cs typeface="+mn-ea"/>
                <a:sym typeface="+mn-lt"/>
              </a:rPr>
              <a:t>CONTENTS</a:t>
            </a:r>
            <a:endParaRPr lang="tr-TR" sz="2400" b="1" dirty="0">
              <a:solidFill>
                <a:srgbClr val="3EB296"/>
              </a:solidFill>
              <a:cs typeface="+mn-ea"/>
              <a:sym typeface="+mn-lt"/>
            </a:endParaRPr>
          </a:p>
        </p:txBody>
      </p:sp>
      <p:sp>
        <p:nvSpPr>
          <p:cNvPr id="8" name="PA_库_矩形 8"/>
          <p:cNvSpPr/>
          <p:nvPr/>
        </p:nvSpPr>
        <p:spPr>
          <a:xfrm>
            <a:off x="3907425" y="4987976"/>
            <a:ext cx="4119093" cy="511834"/>
          </a:xfrm>
          <a:prstGeom prst="rect">
            <a:avLst/>
          </a:prstGeom>
          <a:solidFill>
            <a:srgbClr val="3EB2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noAutofit/>
          </a:bodyPr>
          <a:lstStyle/>
          <a:p>
            <a:pPr>
              <a:defRPr/>
            </a:pPr>
            <a:r>
              <a:rPr lang="zh-CN" altLang="en-US" sz="2800" b="1" dirty="0">
                <a:solidFill>
                  <a:srgbClr val="FFFFFF"/>
                </a:solidFill>
                <a:latin typeface="微软雅黑" panose="020B0503020204020204" charset="-122"/>
                <a:sym typeface="+mn-lt"/>
              </a:rPr>
              <a:t>教师实操答疑互动 </a:t>
            </a:r>
            <a:endParaRPr lang="zh-CN" altLang="en-US" sz="2800" b="1" dirty="0">
              <a:solidFill>
                <a:srgbClr val="FFFFFF"/>
              </a:solidFill>
              <a:latin typeface="微软雅黑" panose="020B0503020204020204" charset="-122"/>
              <a:sym typeface="+mn-lt"/>
            </a:endParaRPr>
          </a:p>
        </p:txBody>
      </p:sp>
      <p:sp>
        <p:nvSpPr>
          <p:cNvPr id="10" name="PA_库_矩形 6"/>
          <p:cNvSpPr/>
          <p:nvPr/>
        </p:nvSpPr>
        <p:spPr>
          <a:xfrm>
            <a:off x="3907424" y="2134046"/>
            <a:ext cx="4119093" cy="511834"/>
          </a:xfrm>
          <a:prstGeom prst="rect">
            <a:avLst/>
          </a:prstGeom>
          <a:solidFill>
            <a:srgbClr val="3EB2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noAutofit/>
          </a:bodyPr>
          <a:lstStyle/>
          <a:p>
            <a:pPr>
              <a:defRPr/>
            </a:pPr>
            <a:r>
              <a:rPr lang="zh-CN" altLang="en-US" sz="2800" b="1" dirty="0">
                <a:solidFill>
                  <a:srgbClr val="FFFFFF"/>
                </a:solidFill>
                <a:latin typeface="微软雅黑" panose="020B0503020204020204" charset="-122"/>
                <a:sym typeface="+mn-lt"/>
              </a:rPr>
              <a:t>智慧课堂介绍</a:t>
            </a:r>
            <a:endParaRPr lang="zh-CN" altLang="en-US" sz="2800" b="1" dirty="0">
              <a:solidFill>
                <a:srgbClr val="FFFFFF"/>
              </a:solidFill>
              <a:latin typeface="微软雅黑" panose="020B0503020204020204" charset="-122"/>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p:nvPr/>
        </p:nvPicPr>
        <p:blipFill>
          <a:blip r:embed="rId1"/>
          <a:stretch>
            <a:fillRect/>
          </a:stretch>
        </p:blipFill>
        <p:spPr>
          <a:xfrm>
            <a:off x="1377650" y="1437297"/>
            <a:ext cx="2665432" cy="4904722"/>
          </a:xfrm>
          <a:prstGeom prst="rect">
            <a:avLst/>
          </a:prstGeom>
          <a:noFill/>
          <a:ln>
            <a:noFill/>
          </a:ln>
        </p:spPr>
      </p:pic>
      <p:pic>
        <p:nvPicPr>
          <p:cNvPr id="3" name="图片 2" descr="弹幕"/>
          <p:cNvPicPr/>
          <p:nvPr/>
        </p:nvPicPr>
        <p:blipFill>
          <a:blip r:embed="rId2"/>
          <a:stretch>
            <a:fillRect/>
          </a:stretch>
        </p:blipFill>
        <p:spPr>
          <a:xfrm>
            <a:off x="4923621" y="1451259"/>
            <a:ext cx="4901697" cy="4904722"/>
          </a:xfrm>
          <a:prstGeom prst="rect">
            <a:avLst/>
          </a:prstGeom>
        </p:spPr>
      </p:pic>
      <p:sp>
        <p:nvSpPr>
          <p:cNvPr id="5" name="文本框 4"/>
          <p:cNvSpPr txBox="1"/>
          <p:nvPr/>
        </p:nvSpPr>
        <p:spPr>
          <a:xfrm>
            <a:off x="1102658" y="284790"/>
            <a:ext cx="9126070" cy="1031051"/>
          </a:xfrm>
          <a:prstGeom prst="rect">
            <a:avLst/>
          </a:prstGeom>
          <a:noFill/>
        </p:spPr>
        <p:txBody>
          <a:bodyPr wrap="square">
            <a:spAutoFit/>
          </a:bodyPr>
          <a:lstStyle/>
          <a:p>
            <a:pPr marL="304800" algn="l">
              <a:spcAft>
                <a:spcPts val="600"/>
              </a:spcAft>
            </a:pPr>
            <a:r>
              <a:rPr lang="zh-CN" altLang="en-US" sz="2000" b="1" kern="100" dirty="0">
                <a:effectLst/>
                <a:latin typeface="Calibri" panose="020F0502020204030204" charset="0"/>
                <a:ea typeface="宋体" panose="02010600030101010101" pitchFamily="2" charset="-122"/>
                <a:cs typeface="宋体" panose="02010600030101010101" pitchFamily="2" charset="-122"/>
              </a:rPr>
              <a:t>弹幕</a:t>
            </a:r>
            <a:endParaRPr lang="en-US" altLang="zh-CN" sz="2000" b="1" kern="100" dirty="0">
              <a:effectLst/>
              <a:latin typeface="Calibri" panose="020F0502020204030204" charset="0"/>
              <a:ea typeface="宋体" panose="02010600030101010101" pitchFamily="2" charset="-122"/>
              <a:cs typeface="宋体" panose="02010600030101010101" pitchFamily="2" charset="-122"/>
            </a:endParaRPr>
          </a:p>
          <a:p>
            <a:pPr marL="304800" algn="l">
              <a:spcAft>
                <a:spcPts val="600"/>
              </a:spcAft>
            </a:pPr>
            <a:r>
              <a:rPr lang="zh-CN" altLang="zh-CN" sz="1800" kern="100" dirty="0">
                <a:effectLst/>
                <a:latin typeface="Calibri" panose="020F0502020204030204" charset="0"/>
                <a:ea typeface="宋体" panose="02010600030101010101" pitchFamily="2" charset="-122"/>
                <a:cs typeface="宋体" panose="02010600030101010101" pitchFamily="2" charset="-122"/>
              </a:rPr>
              <a:t>授课教师单击智慧大屏右侧功能栏中的“课堂互动”按键，单击弹</a:t>
            </a:r>
            <a:r>
              <a:rPr lang="zh-CN" altLang="zh-CN" sz="1800" kern="100" dirty="0">
                <a:effectLst/>
                <a:ea typeface="宋体" panose="02010600030101010101" pitchFamily="2" charset="-122"/>
                <a:cs typeface="宋体" panose="02010600030101010101" pitchFamily="2" charset="-122"/>
              </a:rPr>
              <a:t>幕按键后，学生可以在自己终端上输入弹幕内容，智慧大屏上即可显示学生发送的弹幕</a:t>
            </a:r>
            <a:endParaRPr lang="zh-CN" altLang="en-US" dirty="0"/>
          </a:p>
        </p:txBody>
      </p:sp>
      <p:pic>
        <p:nvPicPr>
          <p:cNvPr id="6" name="图片 5"/>
          <p:cNvPicPr>
            <a:picLocks noChangeAspect="1"/>
          </p:cNvPicPr>
          <p:nvPr/>
        </p:nvPicPr>
        <p:blipFill>
          <a:blip r:embed="rId3"/>
          <a:stretch>
            <a:fillRect/>
          </a:stretch>
        </p:blipFill>
        <p:spPr>
          <a:xfrm>
            <a:off x="9825318" y="6155111"/>
            <a:ext cx="2050825" cy="42862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课堂提问01"/>
          <p:cNvPicPr/>
          <p:nvPr/>
        </p:nvPicPr>
        <p:blipFill>
          <a:blip r:embed="rId1"/>
          <a:stretch>
            <a:fillRect/>
          </a:stretch>
        </p:blipFill>
        <p:spPr>
          <a:xfrm>
            <a:off x="1422475" y="1354724"/>
            <a:ext cx="2781972" cy="5218486"/>
          </a:xfrm>
          <a:prstGeom prst="rect">
            <a:avLst/>
          </a:prstGeom>
        </p:spPr>
      </p:pic>
      <p:pic>
        <p:nvPicPr>
          <p:cNvPr id="3" name="图片 2" descr="课堂提问"/>
          <p:cNvPicPr/>
          <p:nvPr/>
        </p:nvPicPr>
        <p:blipFill>
          <a:blip r:embed="rId2"/>
          <a:stretch>
            <a:fillRect/>
          </a:stretch>
        </p:blipFill>
        <p:spPr>
          <a:xfrm>
            <a:off x="4459458" y="1354724"/>
            <a:ext cx="5930636" cy="5218486"/>
          </a:xfrm>
          <a:prstGeom prst="rect">
            <a:avLst/>
          </a:prstGeom>
        </p:spPr>
      </p:pic>
      <p:sp>
        <p:nvSpPr>
          <p:cNvPr id="4" name="文本框 3"/>
          <p:cNvSpPr txBox="1"/>
          <p:nvPr/>
        </p:nvSpPr>
        <p:spPr>
          <a:xfrm>
            <a:off x="1102658" y="284790"/>
            <a:ext cx="9126070" cy="1031051"/>
          </a:xfrm>
          <a:prstGeom prst="rect">
            <a:avLst/>
          </a:prstGeom>
          <a:noFill/>
        </p:spPr>
        <p:txBody>
          <a:bodyPr wrap="square">
            <a:spAutoFit/>
          </a:bodyPr>
          <a:lstStyle/>
          <a:p>
            <a:pPr marL="304800" algn="l">
              <a:spcAft>
                <a:spcPts val="600"/>
              </a:spcAft>
            </a:pPr>
            <a:r>
              <a:rPr lang="zh-CN" altLang="en-US" sz="2000" b="1" kern="100" dirty="0">
                <a:latin typeface="Calibri" panose="020F0502020204030204" charset="0"/>
                <a:ea typeface="宋体" panose="02010600030101010101" pitchFamily="2" charset="-122"/>
                <a:cs typeface="宋体" panose="02010600030101010101" pitchFamily="2" charset="-122"/>
              </a:rPr>
              <a:t>课堂提问</a:t>
            </a:r>
            <a:endParaRPr lang="en-US" altLang="zh-CN" sz="2000" b="1" kern="100" dirty="0">
              <a:effectLst/>
              <a:latin typeface="Calibri" panose="020F0502020204030204" charset="0"/>
              <a:ea typeface="宋体" panose="02010600030101010101" pitchFamily="2" charset="-122"/>
              <a:cs typeface="宋体" panose="02010600030101010101" pitchFamily="2" charset="-122"/>
            </a:endParaRPr>
          </a:p>
          <a:p>
            <a:pPr marL="304800" algn="l">
              <a:spcAft>
                <a:spcPts val="600"/>
              </a:spcAft>
            </a:pPr>
            <a:r>
              <a:rPr lang="zh-CN" altLang="zh-CN" sz="1800" kern="100" dirty="0">
                <a:effectLst/>
                <a:ea typeface="宋体" panose="02010600030101010101" pitchFamily="2" charset="-122"/>
                <a:cs typeface="宋体" panose="02010600030101010101" pitchFamily="2" charset="-122"/>
              </a:rPr>
              <a:t>授课教师单击智慧大屏右侧功能栏中的“课堂互动”按键，单击课堂提问按键后，授课教师即可查看到学生的课堂提问内容（有提问时，功能上有红点标志）</a:t>
            </a:r>
            <a:endParaRPr lang="zh-CN" altLang="en-US" dirty="0"/>
          </a:p>
        </p:txBody>
      </p:sp>
      <p:pic>
        <p:nvPicPr>
          <p:cNvPr id="5" name="图片 4"/>
          <p:cNvPicPr>
            <a:picLocks noChangeAspect="1"/>
          </p:cNvPicPr>
          <p:nvPr/>
        </p:nvPicPr>
        <p:blipFill>
          <a:blip r:embed="rId3"/>
          <a:stretch>
            <a:fillRect/>
          </a:stretch>
        </p:blipFill>
        <p:spPr>
          <a:xfrm>
            <a:off x="10390094" y="6155111"/>
            <a:ext cx="1486049" cy="42862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文本框 32"/>
          <p:cNvSpPr txBox="1"/>
          <p:nvPr>
            <p:custDataLst>
              <p:tags r:id="rId1"/>
            </p:custDataLst>
          </p:nvPr>
        </p:nvSpPr>
        <p:spPr>
          <a:xfrm>
            <a:off x="10254615" y="384175"/>
            <a:ext cx="1461770" cy="398780"/>
          </a:xfrm>
          <a:prstGeom prst="rect">
            <a:avLst/>
          </a:prstGeom>
          <a:solidFill>
            <a:srgbClr val="3FB498"/>
          </a:solid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知识巩固</a:t>
            </a:r>
            <a:endParaRPr lang="zh-CN" altLang="en-US" sz="2000" b="1" dirty="0">
              <a:solidFill>
                <a:schemeClr val="bg1"/>
              </a:solidFill>
              <a:latin typeface="微软雅黑" panose="020B0503020204020204" charset="-122"/>
              <a:ea typeface="微软雅黑" panose="020B0503020204020204" charset="-122"/>
            </a:endParaRPr>
          </a:p>
        </p:txBody>
      </p:sp>
      <p:cxnSp>
        <p:nvCxnSpPr>
          <p:cNvPr id="11" name="直接连接符 10"/>
          <p:cNvCxnSpPr/>
          <p:nvPr/>
        </p:nvCxnSpPr>
        <p:spPr>
          <a:xfrm>
            <a:off x="3071664" y="1166191"/>
            <a:ext cx="0" cy="5477565"/>
          </a:xfrm>
          <a:prstGeom prst="line">
            <a:avLst/>
          </a:prstGeom>
          <a:ln w="28575">
            <a:solidFill>
              <a:srgbClr val="03C39A"/>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58595" y="316865"/>
            <a:ext cx="4024630" cy="534035"/>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sz="3200" dirty="0">
                <a:solidFill>
                  <a:srgbClr val="50BAA0"/>
                </a:solidFill>
                <a:latin typeface="微软雅黑" panose="020B0503020204020204" charset="-122"/>
                <a:ea typeface="微软雅黑" panose="020B0503020204020204" charset="-122"/>
                <a:cs typeface="微软雅黑" panose="020B0503020204020204" charset="-122"/>
                <a:sym typeface="+mn-ea"/>
              </a:rPr>
              <a:t>提出问题--单选题</a:t>
            </a:r>
            <a:endParaRPr sz="3200" dirty="0">
              <a:solidFill>
                <a:srgbClr val="50BAA0"/>
              </a:solidFill>
              <a:latin typeface="微软雅黑" panose="020B0503020204020204" charset="-122"/>
              <a:ea typeface="微软雅黑" panose="020B0503020204020204" charset="-122"/>
              <a:cs typeface="微软雅黑" panose="020B0503020204020204" charset="-122"/>
              <a:sym typeface="+mn-ea"/>
            </a:endParaRPr>
          </a:p>
        </p:txBody>
      </p:sp>
      <p:grpSp>
        <p:nvGrpSpPr>
          <p:cNvPr id="39" name="组合 38"/>
          <p:cNvGrpSpPr/>
          <p:nvPr/>
        </p:nvGrpSpPr>
        <p:grpSpPr>
          <a:xfrm>
            <a:off x="257450" y="1943457"/>
            <a:ext cx="2526182" cy="912495"/>
            <a:chOff x="218062" y="1943457"/>
            <a:chExt cx="2526182" cy="912495"/>
          </a:xfrm>
        </p:grpSpPr>
        <p:sp>
          <p:nvSpPr>
            <p:cNvPr id="33" name="Rectangle 2"/>
            <p:cNvSpPr>
              <a:spLocks noChangeArrowheads="1"/>
            </p:cNvSpPr>
            <p:nvPr/>
          </p:nvSpPr>
          <p:spPr bwMode="auto">
            <a:xfrm>
              <a:off x="778720" y="1943457"/>
              <a:ext cx="1965524"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b="1" dirty="0">
                  <a:solidFill>
                    <a:srgbClr val="50BAA0"/>
                  </a:solidFill>
                  <a:latin typeface="微软雅黑" panose="020B0503020204020204" charset="-122"/>
                  <a:ea typeface="微软雅黑" panose="020B0503020204020204" charset="-122"/>
                  <a:sym typeface="+mn-ea"/>
                </a:rPr>
                <a:t>截屏提问</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一键下发题目</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38" name="图形 37" descr="女性形象"/>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8062" y="2117880"/>
              <a:ext cx="563648" cy="563648"/>
            </a:xfrm>
            <a:prstGeom prst="rect">
              <a:avLst/>
            </a:prstGeom>
          </p:spPr>
        </p:pic>
      </p:grpSp>
      <p:grpSp>
        <p:nvGrpSpPr>
          <p:cNvPr id="44" name="组合 43"/>
          <p:cNvGrpSpPr/>
          <p:nvPr/>
        </p:nvGrpSpPr>
        <p:grpSpPr>
          <a:xfrm>
            <a:off x="252908" y="3211447"/>
            <a:ext cx="2530724" cy="810260"/>
            <a:chOff x="213520" y="3211447"/>
            <a:chExt cx="2530724" cy="810260"/>
          </a:xfrm>
        </p:grpSpPr>
        <p:sp>
          <p:nvSpPr>
            <p:cNvPr id="34" name="Rectangle 2"/>
            <p:cNvSpPr>
              <a:spLocks noChangeArrowheads="1"/>
            </p:cNvSpPr>
            <p:nvPr/>
          </p:nvSpPr>
          <p:spPr bwMode="auto">
            <a:xfrm>
              <a:off x="778720" y="321144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答题正确率</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实时反馈</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1" name="图形 40" descr="男学生"/>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3520" y="3286227"/>
              <a:ext cx="565200" cy="565200"/>
            </a:xfrm>
            <a:prstGeom prst="rect">
              <a:avLst/>
            </a:prstGeom>
          </p:spPr>
        </p:pic>
      </p:grpSp>
      <p:grpSp>
        <p:nvGrpSpPr>
          <p:cNvPr id="45" name="组合 44"/>
          <p:cNvGrpSpPr/>
          <p:nvPr/>
        </p:nvGrpSpPr>
        <p:grpSpPr>
          <a:xfrm>
            <a:off x="252908" y="4375222"/>
            <a:ext cx="2530724" cy="867410"/>
            <a:chOff x="213520" y="4375222"/>
            <a:chExt cx="2530724" cy="867410"/>
          </a:xfrm>
        </p:grpSpPr>
        <p:sp>
          <p:nvSpPr>
            <p:cNvPr id="35" name="Rectangle 2"/>
            <p:cNvSpPr>
              <a:spLocks noChangeArrowheads="1"/>
            </p:cNvSpPr>
            <p:nvPr/>
          </p:nvSpPr>
          <p:spPr bwMode="auto">
            <a:xfrm>
              <a:off x="778720" y="4375222"/>
              <a:ext cx="1965524" cy="86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fontAlgn="base">
                <a:lnSpc>
                  <a:spcPct val="125000"/>
                </a:lnSpc>
                <a:buFontTx/>
                <a:buNone/>
              </a:pPr>
              <a:r>
                <a:rPr lang="zh-CN" altLang="en-US" sz="1865" dirty="0">
                  <a:solidFill>
                    <a:schemeClr val="tx1"/>
                  </a:solidFill>
                  <a:latin typeface="微软雅黑" panose="020B0503020204020204" charset="-122"/>
                  <a:ea typeface="微软雅黑" panose="020B0503020204020204" charset="-122"/>
                  <a:sym typeface="+mn-ea"/>
                </a:rPr>
                <a:t>实时了解学生</a:t>
              </a:r>
              <a:endParaRPr lang="zh-CN" altLang="en-US" sz="1865" dirty="0">
                <a:solidFill>
                  <a:schemeClr val="tx1"/>
                </a:solidFill>
                <a:latin typeface="微软雅黑" panose="020B0503020204020204" charset="-122"/>
                <a:ea typeface="微软雅黑" panose="020B0503020204020204" charset="-122"/>
                <a:sym typeface="+mn-ea"/>
              </a:endParaRPr>
            </a:p>
            <a:p>
              <a:pPr algn="ctr" fontAlgn="base">
                <a:lnSpc>
                  <a:spcPct val="125000"/>
                </a:lnSpc>
                <a:buFontTx/>
                <a:buNone/>
              </a:pPr>
              <a:r>
                <a:rPr lang="zh-CN" altLang="en-US" sz="1865" dirty="0">
                  <a:solidFill>
                    <a:schemeClr val="tx1"/>
                  </a:solidFill>
                  <a:latin typeface="微软雅黑" panose="020B0503020204020204" charset="-122"/>
                  <a:ea typeface="微软雅黑" panose="020B0503020204020204" charset="-122"/>
                  <a:sym typeface="+mn-ea"/>
                </a:rPr>
                <a:t>知识点掌握情况</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3" name="图形 42" descr="灯泡和齿轮"/>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3520" y="4526327"/>
              <a:ext cx="565200" cy="565200"/>
            </a:xfrm>
            <a:prstGeom prst="rect">
              <a:avLst/>
            </a:prstGeom>
          </p:spPr>
        </p:pic>
      </p:grpSp>
      <p:sp>
        <p:nvSpPr>
          <p:cNvPr id="9" name="文本框 8"/>
          <p:cNvSpPr txBox="1"/>
          <p:nvPr>
            <p:custDataLst>
              <p:tags r:id="rId8"/>
            </p:custDataLst>
          </p:nvPr>
        </p:nvSpPr>
        <p:spPr>
          <a:xfrm>
            <a:off x="3580130" y="2718868"/>
            <a:ext cx="8492532" cy="2281555"/>
          </a:xfrm>
          <a:prstGeom prst="rect">
            <a:avLst/>
          </a:prstGeom>
          <a:noFill/>
        </p:spPr>
        <p:txBody>
          <a:bodyPr wrap="square" rtlCol="0">
            <a:spAutoFit/>
          </a:bodyPr>
          <a:lstStyle/>
          <a:p>
            <a:pPr>
              <a:lnSpc>
                <a:spcPct val="180000"/>
              </a:lnSpc>
              <a:buClr>
                <a:srgbClr val="2AC8A2"/>
              </a:buClr>
            </a:pPr>
            <a:r>
              <a:rPr lang="zh-CN" altLang="en-US" sz="2400" b="1" dirty="0">
                <a:solidFill>
                  <a:schemeClr val="bg2">
                    <a:lumMod val="25000"/>
                  </a:schemeClr>
                </a:solidFill>
                <a:effectLst/>
                <a:latin typeface="微软雅黑" panose="020B0503020204020204" charset="-122"/>
                <a:ea typeface="微软雅黑" panose="020B0503020204020204" charset="-122"/>
                <a:cs typeface="微软雅黑" panose="020B0503020204020204" charset="-122"/>
                <a:sym typeface="+mn-lt"/>
              </a:rPr>
              <a:t>我国成功发射首颗绕月探测卫星“嫦娥一号”的日期（    ）</a:t>
            </a:r>
            <a:endParaRPr lang="zh-CN" altLang="en-US" sz="2400" b="1" dirty="0">
              <a:solidFill>
                <a:schemeClr val="bg2">
                  <a:lumMod val="25000"/>
                </a:schemeClr>
              </a:solidFill>
              <a:effectLst/>
              <a:latin typeface="微软雅黑" panose="020B0503020204020204" charset="-122"/>
              <a:ea typeface="微软雅黑" panose="020B0503020204020204" charset="-122"/>
              <a:cs typeface="微软雅黑" panose="020B0503020204020204" charset="-122"/>
              <a:sym typeface="+mn-lt"/>
            </a:endParaRPr>
          </a:p>
          <a:p>
            <a:pPr>
              <a:lnSpc>
                <a:spcPct val="100000"/>
              </a:lnSpc>
              <a:buClr>
                <a:srgbClr val="2AC8A2"/>
              </a:buClr>
            </a:pPr>
            <a:endParaRPr lang="en-US" altLang="zh-CN" sz="2000" dirty="0">
              <a:solidFill>
                <a:schemeClr val="bg2">
                  <a:lumMod val="25000"/>
                </a:schemeClr>
              </a:solidFill>
              <a:cs typeface="+mn-ea"/>
              <a:sym typeface="+mn-lt"/>
            </a:endParaRPr>
          </a:p>
          <a:p>
            <a:pPr algn="l" fontAlgn="auto">
              <a:lnSpc>
                <a:spcPct val="180000"/>
              </a:lnSpc>
              <a:buClr>
                <a:srgbClr val="2AC8A2"/>
              </a:buClr>
            </a:pPr>
            <a:r>
              <a:rPr lang="en-US" altLang="zh-CN" sz="2000" dirty="0">
                <a:solidFill>
                  <a:schemeClr val="tx1"/>
                </a:solidFill>
                <a:cs typeface="+mn-ea"/>
                <a:sym typeface="+mn-lt"/>
              </a:rPr>
              <a:t>     </a:t>
            </a:r>
            <a:r>
              <a:rPr lang="zh-CN" altLang="en-US" sz="2200" b="1" dirty="0">
                <a:solidFill>
                  <a:srgbClr val="3FB498"/>
                </a:solidFill>
                <a:latin typeface="微软雅黑" panose="020B0503020204020204" charset="-122"/>
                <a:ea typeface="微软雅黑" panose="020B0503020204020204" charset="-122"/>
                <a:sym typeface="+mn-lt"/>
              </a:rPr>
              <a:t>A. 2007年10月24日                  B. 2010年10月1日</a:t>
            </a:r>
            <a:endParaRPr lang="zh-CN" altLang="en-US" sz="2200" b="1" dirty="0">
              <a:solidFill>
                <a:srgbClr val="3FB498"/>
              </a:solidFill>
              <a:latin typeface="微软雅黑" panose="020B0503020204020204" charset="-122"/>
              <a:ea typeface="微软雅黑" panose="020B0503020204020204" charset="-122"/>
              <a:sym typeface="+mn-lt"/>
            </a:endParaRPr>
          </a:p>
          <a:p>
            <a:pPr algn="l" fontAlgn="auto">
              <a:lnSpc>
                <a:spcPct val="180000"/>
              </a:lnSpc>
              <a:buClr>
                <a:srgbClr val="2AC8A2"/>
              </a:buClr>
            </a:pPr>
            <a:r>
              <a:rPr lang="zh-CN" altLang="en-US" sz="2200" b="1" dirty="0">
                <a:solidFill>
                  <a:srgbClr val="3FB498"/>
                </a:solidFill>
                <a:latin typeface="微软雅黑" panose="020B0503020204020204" charset="-122"/>
                <a:ea typeface="微软雅黑" panose="020B0503020204020204" charset="-122"/>
                <a:sym typeface="+mn-lt"/>
              </a:rPr>
              <a:t>     C. 2013年12月2日                    D. 2018年12月8日</a:t>
            </a:r>
            <a:endParaRPr lang="zh-CN" altLang="en-US" sz="2200" b="1" dirty="0">
              <a:solidFill>
                <a:srgbClr val="3FB498"/>
              </a:solidFill>
              <a:latin typeface="微软雅黑" panose="020B0503020204020204" charset="-122"/>
              <a:ea typeface="微软雅黑" panose="020B0503020204020204" charset="-122"/>
              <a:sym typeface="+mn-lt"/>
            </a:endParaRPr>
          </a:p>
        </p:txBody>
      </p:sp>
      <p:sp>
        <p:nvSpPr>
          <p:cNvPr id="10" name="文本框 9"/>
          <p:cNvSpPr txBox="1"/>
          <p:nvPr>
            <p:custDataLst>
              <p:tags r:id="rId9"/>
            </p:custDataLst>
          </p:nvPr>
        </p:nvSpPr>
        <p:spPr>
          <a:xfrm>
            <a:off x="3580130" y="1763395"/>
            <a:ext cx="2400935" cy="460375"/>
          </a:xfrm>
          <a:prstGeom prst="rect">
            <a:avLst/>
          </a:prstGeom>
          <a:solidFill>
            <a:srgbClr val="3CABA5"/>
          </a:solidFill>
        </p:spPr>
        <p:txBody>
          <a:bodyPr wrap="square" rtlCol="0" anchor="t">
            <a:spAutoFit/>
          </a:bodyPr>
          <a:lstStyle/>
          <a:p>
            <a:pPr lvl="0" algn="ctr"/>
            <a:r>
              <a:rPr lang="zh-CN" altLang="en-US" sz="2400" b="1">
                <a:solidFill>
                  <a:schemeClr val="bg1"/>
                </a:solidFill>
                <a:latin typeface="微软雅黑" panose="020B0503020204020204" charset="-122"/>
                <a:ea typeface="微软雅黑" panose="020B0503020204020204" charset="-122"/>
                <a:cs typeface="微软雅黑" panose="020B0503020204020204" charset="-122"/>
              </a:rPr>
              <a:t>单选题</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0"/>
          <a:stretch>
            <a:fillRect/>
          </a:stretch>
        </p:blipFill>
        <p:spPr>
          <a:xfrm>
            <a:off x="8590018" y="6155111"/>
            <a:ext cx="3286125" cy="428625"/>
          </a:xfrm>
          <a:prstGeom prst="rect">
            <a:avLst/>
          </a:prstGeom>
        </p:spPr>
      </p:pic>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截屏提问01"/>
          <p:cNvPicPr/>
          <p:nvPr/>
        </p:nvPicPr>
        <p:blipFill>
          <a:blip r:embed="rId1"/>
          <a:stretch>
            <a:fillRect/>
          </a:stretch>
        </p:blipFill>
        <p:spPr>
          <a:xfrm>
            <a:off x="1940629" y="1666920"/>
            <a:ext cx="8310741" cy="4500797"/>
          </a:xfrm>
          <a:prstGeom prst="rect">
            <a:avLst/>
          </a:prstGeom>
        </p:spPr>
      </p:pic>
      <p:sp>
        <p:nvSpPr>
          <p:cNvPr id="4" name="文本框 3"/>
          <p:cNvSpPr txBox="1"/>
          <p:nvPr/>
        </p:nvSpPr>
        <p:spPr>
          <a:xfrm>
            <a:off x="1541470" y="353611"/>
            <a:ext cx="10352962" cy="1015663"/>
          </a:xfrm>
          <a:prstGeom prst="rect">
            <a:avLst/>
          </a:prstGeom>
          <a:noFill/>
        </p:spPr>
        <p:txBody>
          <a:bodyPr wrap="square">
            <a:spAutoFit/>
          </a:bodyPr>
          <a:lstStyle/>
          <a:p>
            <a:r>
              <a:rPr lang="zh-CN" altLang="en-US" sz="2000" b="1" kern="100" dirty="0">
                <a:ea typeface="宋体" panose="02010600030101010101" pitchFamily="2" charset="-122"/>
                <a:cs typeface="宋体" panose="02010600030101010101" pitchFamily="2" charset="-122"/>
              </a:rPr>
              <a:t>截屏提问</a:t>
            </a:r>
            <a:endParaRPr lang="en-US" altLang="zh-CN" sz="2000" b="1" kern="100" dirty="0">
              <a:effectLst/>
              <a:ea typeface="宋体" panose="02010600030101010101" pitchFamily="2" charset="-122"/>
              <a:cs typeface="宋体" panose="02010600030101010101" pitchFamily="2" charset="-122"/>
            </a:endParaRPr>
          </a:p>
          <a:p>
            <a:r>
              <a:rPr lang="zh-CN" altLang="zh-CN" sz="2000" kern="100" dirty="0">
                <a:effectLst/>
                <a:ea typeface="宋体" panose="02010600030101010101" pitchFamily="2" charset="-122"/>
                <a:cs typeface="宋体" panose="02010600030101010101" pitchFamily="2" charset="-122"/>
              </a:rPr>
              <a:t>单击智慧大屏右侧工具栏中“截屏提问”按键，即可截取智慧大屏的画面作为题干，也可以删除画面重新截取。可以将题干设置为“单选题”、“多选题”、“判断题”、“解答题”</a:t>
            </a:r>
            <a:endParaRPr lang="zh-CN" altLang="en-US" sz="2000" dirty="0"/>
          </a:p>
        </p:txBody>
      </p:sp>
      <p:pic>
        <p:nvPicPr>
          <p:cNvPr id="5" name="图片 4"/>
          <p:cNvPicPr>
            <a:picLocks noChangeAspect="1"/>
          </p:cNvPicPr>
          <p:nvPr/>
        </p:nvPicPr>
        <p:blipFill>
          <a:blip r:embed="rId2"/>
          <a:stretch>
            <a:fillRect/>
          </a:stretch>
        </p:blipFill>
        <p:spPr>
          <a:xfrm>
            <a:off x="8608307" y="6167717"/>
            <a:ext cx="3286125" cy="42862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答题情况01"/>
          <p:cNvPicPr/>
          <p:nvPr/>
        </p:nvPicPr>
        <p:blipFill>
          <a:blip r:embed="rId1"/>
          <a:stretch>
            <a:fillRect/>
          </a:stretch>
        </p:blipFill>
        <p:spPr>
          <a:xfrm>
            <a:off x="1899601" y="1380051"/>
            <a:ext cx="8239481" cy="4653710"/>
          </a:xfrm>
          <a:prstGeom prst="rect">
            <a:avLst/>
          </a:prstGeom>
        </p:spPr>
      </p:pic>
      <p:sp>
        <p:nvSpPr>
          <p:cNvPr id="4" name="文本框 3"/>
          <p:cNvSpPr txBox="1"/>
          <p:nvPr/>
        </p:nvSpPr>
        <p:spPr>
          <a:xfrm>
            <a:off x="1721222" y="101871"/>
            <a:ext cx="9789459" cy="1092607"/>
          </a:xfrm>
          <a:prstGeom prst="rect">
            <a:avLst/>
          </a:prstGeom>
          <a:noFill/>
        </p:spPr>
        <p:txBody>
          <a:bodyPr wrap="square">
            <a:spAutoFit/>
          </a:bodyPr>
          <a:lstStyle/>
          <a:p>
            <a:pPr algn="l">
              <a:spcAft>
                <a:spcPts val="600"/>
              </a:spcAft>
            </a:pPr>
            <a:r>
              <a:rPr lang="zh-CN" altLang="en-US" sz="2000" b="1" kern="100" dirty="0">
                <a:effectLst/>
                <a:latin typeface="Calibri" panose="020F0502020204030204" charset="0"/>
                <a:ea typeface="宋体" panose="02010600030101010101" pitchFamily="2" charset="-122"/>
                <a:cs typeface="宋体" panose="02010600030101010101" pitchFamily="2" charset="-122"/>
              </a:rPr>
              <a:t>截屏提问</a:t>
            </a:r>
            <a:endParaRPr lang="en-US" altLang="zh-CN" sz="2000" b="1" kern="100" dirty="0">
              <a:effectLst/>
              <a:latin typeface="Calibri" panose="020F0502020204030204" charset="0"/>
              <a:ea typeface="宋体" panose="02010600030101010101" pitchFamily="2" charset="-122"/>
              <a:cs typeface="宋体" panose="02010600030101010101" pitchFamily="2" charset="-122"/>
            </a:endParaRPr>
          </a:p>
          <a:p>
            <a:pPr algn="l">
              <a:spcAft>
                <a:spcPts val="600"/>
              </a:spcAft>
            </a:pPr>
            <a:r>
              <a:rPr lang="zh-CN" altLang="zh-CN" sz="2000" kern="100" dirty="0">
                <a:effectLst/>
                <a:latin typeface="Calibri" panose="020F0502020204030204" charset="0"/>
                <a:ea typeface="宋体" panose="02010600030101010101" pitchFamily="2" charset="-122"/>
                <a:cs typeface="宋体" panose="02010600030101010101" pitchFamily="2" charset="-122"/>
              </a:rPr>
              <a:t>设置好题目后即可发送到学生终端，进入答题情况界面，查看学生提交情况并设置答题倒计时或提前直接结束答题，若题目有误也可取消答题。</a:t>
            </a:r>
            <a:endParaRPr lang="zh-CN" altLang="zh-CN" sz="2000" kern="100" dirty="0">
              <a:effectLst/>
              <a:latin typeface="Calibri" panose="020F0502020204030204" charset="0"/>
              <a:ea typeface="微软雅黑" panose="020B0503020204020204" charset="-122"/>
              <a:cs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8590018" y="6155111"/>
            <a:ext cx="3286125" cy="42862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单选公布答案"/>
          <p:cNvPicPr/>
          <p:nvPr/>
        </p:nvPicPr>
        <p:blipFill>
          <a:blip r:embed="rId1"/>
          <a:stretch>
            <a:fillRect/>
          </a:stretch>
        </p:blipFill>
        <p:spPr>
          <a:xfrm>
            <a:off x="464481" y="1900517"/>
            <a:ext cx="5562228" cy="3594848"/>
          </a:xfrm>
          <a:prstGeom prst="rect">
            <a:avLst/>
          </a:prstGeom>
        </p:spPr>
      </p:pic>
      <p:sp>
        <p:nvSpPr>
          <p:cNvPr id="4" name="文本框 3"/>
          <p:cNvSpPr txBox="1"/>
          <p:nvPr/>
        </p:nvSpPr>
        <p:spPr>
          <a:xfrm>
            <a:off x="1645395" y="416482"/>
            <a:ext cx="8762628" cy="1154162"/>
          </a:xfrm>
          <a:prstGeom prst="rect">
            <a:avLst/>
          </a:prstGeom>
          <a:noFill/>
        </p:spPr>
        <p:txBody>
          <a:bodyPr wrap="square">
            <a:spAutoFit/>
          </a:bodyPr>
          <a:lstStyle/>
          <a:p>
            <a:pPr lvl="0" algn="l">
              <a:spcAft>
                <a:spcPts val="600"/>
              </a:spcAft>
            </a:pPr>
            <a:r>
              <a:rPr lang="zh-CN" altLang="en-US" sz="2400" b="1" kern="100" dirty="0">
                <a:effectLst/>
                <a:latin typeface="Calibri" panose="020F0502020204030204" charset="0"/>
                <a:ea typeface="宋体" panose="02010600030101010101" pitchFamily="2" charset="-122"/>
                <a:cs typeface="宋体" panose="02010600030101010101" pitchFamily="2" charset="-122"/>
              </a:rPr>
              <a:t>答题统计</a:t>
            </a:r>
            <a:endParaRPr lang="en-US" altLang="zh-CN" sz="2400" b="1" kern="100" dirty="0">
              <a:effectLst/>
              <a:latin typeface="Calibri" panose="020F0502020204030204" charset="0"/>
              <a:ea typeface="宋体" panose="02010600030101010101" pitchFamily="2" charset="-122"/>
              <a:cs typeface="宋体" panose="02010600030101010101" pitchFamily="2" charset="-122"/>
            </a:endParaRPr>
          </a:p>
          <a:p>
            <a:pPr lvl="0" algn="l">
              <a:spcAft>
                <a:spcPts val="600"/>
              </a:spcAft>
            </a:pPr>
            <a:r>
              <a:rPr lang="zh-CN" altLang="zh-CN" sz="2000" kern="100" dirty="0">
                <a:effectLst/>
                <a:latin typeface="Calibri" panose="020F0502020204030204" charset="0"/>
                <a:ea typeface="宋体" panose="02010600030101010101" pitchFamily="2" charset="-122"/>
                <a:cs typeface="宋体" panose="02010600030101010101" pitchFamily="2" charset="-122"/>
              </a:rPr>
              <a:t>答题结束后会自动进入公布答案</a:t>
            </a:r>
            <a:r>
              <a:rPr lang="zh-CN" altLang="zh-CN" sz="2000" kern="100" dirty="0">
                <a:effectLst/>
                <a:ea typeface="宋体" panose="02010600030101010101" pitchFamily="2" charset="-122"/>
                <a:cs typeface="宋体" panose="02010600030101010101" pitchFamily="2" charset="-122"/>
              </a:rPr>
              <a:t>界面中，此时授课教师提交正确答案，查看学习反馈。</a:t>
            </a:r>
            <a:endParaRPr lang="zh-CN" altLang="en-US" sz="2000" dirty="0"/>
          </a:p>
        </p:txBody>
      </p:sp>
      <p:pic>
        <p:nvPicPr>
          <p:cNvPr id="5" name="图片 4" descr="单选学习反馈"/>
          <p:cNvPicPr/>
          <p:nvPr/>
        </p:nvPicPr>
        <p:blipFill>
          <a:blip r:embed="rId2"/>
          <a:stretch>
            <a:fillRect/>
          </a:stretch>
        </p:blipFill>
        <p:spPr>
          <a:xfrm>
            <a:off x="6321801" y="1900517"/>
            <a:ext cx="5405718" cy="3594848"/>
          </a:xfrm>
          <a:prstGeom prst="rect">
            <a:avLst/>
          </a:prstGeom>
        </p:spPr>
      </p:pic>
      <p:pic>
        <p:nvPicPr>
          <p:cNvPr id="6" name="图片 5"/>
          <p:cNvPicPr>
            <a:picLocks noChangeAspect="1"/>
          </p:cNvPicPr>
          <p:nvPr/>
        </p:nvPicPr>
        <p:blipFill>
          <a:blip r:embed="rId3"/>
          <a:stretch>
            <a:fillRect/>
          </a:stretch>
        </p:blipFill>
        <p:spPr>
          <a:xfrm>
            <a:off x="8590018" y="6155111"/>
            <a:ext cx="3286125" cy="428625"/>
          </a:xfrm>
          <a:prstGeom prst="rect">
            <a:avLst/>
          </a:prstGeom>
        </p:spPr>
      </p:pic>
      <p:sp>
        <p:nvSpPr>
          <p:cNvPr id="7" name="矩形 6"/>
          <p:cNvSpPr/>
          <p:nvPr/>
        </p:nvSpPr>
        <p:spPr>
          <a:xfrm>
            <a:off x="4523509" y="2854036"/>
            <a:ext cx="893618" cy="84512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0233079" y="2486890"/>
            <a:ext cx="1113793" cy="244532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32"/>
          <p:cNvSpPr txBox="1"/>
          <p:nvPr>
            <p:custDataLst>
              <p:tags r:id="rId1"/>
            </p:custDataLst>
          </p:nvPr>
        </p:nvSpPr>
        <p:spPr>
          <a:xfrm>
            <a:off x="10254615" y="384175"/>
            <a:ext cx="1461770" cy="398780"/>
          </a:xfrm>
          <a:prstGeom prst="rect">
            <a:avLst/>
          </a:prstGeom>
          <a:solidFill>
            <a:srgbClr val="3FB498"/>
          </a:solid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加强理解</a:t>
            </a:r>
            <a:endParaRPr lang="zh-CN" altLang="en-US" sz="2000" b="1" dirty="0">
              <a:solidFill>
                <a:schemeClr val="bg1"/>
              </a:solidFill>
              <a:latin typeface="微软雅黑" panose="020B0503020204020204" charset="-122"/>
              <a:ea typeface="微软雅黑" panose="020B0503020204020204" charset="-122"/>
            </a:endParaRPr>
          </a:p>
        </p:txBody>
      </p:sp>
      <p:cxnSp>
        <p:nvCxnSpPr>
          <p:cNvPr id="11" name="直接连接符 10"/>
          <p:cNvCxnSpPr/>
          <p:nvPr/>
        </p:nvCxnSpPr>
        <p:spPr>
          <a:xfrm>
            <a:off x="3071664" y="1166191"/>
            <a:ext cx="0" cy="5477565"/>
          </a:xfrm>
          <a:prstGeom prst="line">
            <a:avLst/>
          </a:prstGeom>
          <a:ln w="28575">
            <a:solidFill>
              <a:srgbClr val="03C39A"/>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58595" y="316865"/>
            <a:ext cx="4024630" cy="534035"/>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sz="3200" dirty="0">
                <a:solidFill>
                  <a:srgbClr val="50BAA0"/>
                </a:solidFill>
                <a:latin typeface="微软雅黑" panose="020B0503020204020204" charset="-122"/>
                <a:ea typeface="微软雅黑" panose="020B0503020204020204" charset="-122"/>
                <a:cs typeface="微软雅黑" panose="020B0503020204020204" charset="-122"/>
                <a:sym typeface="+mn-ea"/>
              </a:rPr>
              <a:t>提出问题--</a:t>
            </a:r>
            <a:r>
              <a:rPr lang="zh-CN" sz="3200" dirty="0">
                <a:solidFill>
                  <a:srgbClr val="50BAA0"/>
                </a:solidFill>
                <a:latin typeface="微软雅黑" panose="020B0503020204020204" charset="-122"/>
                <a:ea typeface="微软雅黑" panose="020B0503020204020204" charset="-122"/>
                <a:cs typeface="微软雅黑" panose="020B0503020204020204" charset="-122"/>
                <a:sym typeface="+mn-ea"/>
              </a:rPr>
              <a:t>解答</a:t>
            </a:r>
            <a:r>
              <a:rPr sz="3200" dirty="0">
                <a:solidFill>
                  <a:srgbClr val="50BAA0"/>
                </a:solidFill>
                <a:latin typeface="微软雅黑" panose="020B0503020204020204" charset="-122"/>
                <a:ea typeface="微软雅黑" panose="020B0503020204020204" charset="-122"/>
                <a:cs typeface="微软雅黑" panose="020B0503020204020204" charset="-122"/>
                <a:sym typeface="+mn-ea"/>
              </a:rPr>
              <a:t>题</a:t>
            </a:r>
            <a:endParaRPr sz="3200" dirty="0">
              <a:solidFill>
                <a:srgbClr val="50BAA0"/>
              </a:solidFill>
              <a:latin typeface="微软雅黑" panose="020B0503020204020204" charset="-122"/>
              <a:ea typeface="微软雅黑" panose="020B0503020204020204" charset="-122"/>
              <a:cs typeface="微软雅黑" panose="020B0503020204020204" charset="-122"/>
              <a:sym typeface="+mn-ea"/>
            </a:endParaRPr>
          </a:p>
        </p:txBody>
      </p:sp>
      <p:grpSp>
        <p:nvGrpSpPr>
          <p:cNvPr id="39" name="组合 38"/>
          <p:cNvGrpSpPr/>
          <p:nvPr/>
        </p:nvGrpSpPr>
        <p:grpSpPr>
          <a:xfrm>
            <a:off x="257450" y="1943457"/>
            <a:ext cx="2526182" cy="912495"/>
            <a:chOff x="218062" y="1943457"/>
            <a:chExt cx="2526182" cy="912495"/>
          </a:xfrm>
        </p:grpSpPr>
        <p:sp>
          <p:nvSpPr>
            <p:cNvPr id="33" name="Rectangle 2"/>
            <p:cNvSpPr>
              <a:spLocks noChangeArrowheads="1"/>
            </p:cNvSpPr>
            <p:nvPr/>
          </p:nvSpPr>
          <p:spPr bwMode="auto">
            <a:xfrm>
              <a:off x="778720" y="1943457"/>
              <a:ext cx="1965524" cy="9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b="1" dirty="0">
                  <a:solidFill>
                    <a:srgbClr val="50BAA0"/>
                  </a:solidFill>
                  <a:latin typeface="微软雅黑" panose="020B0503020204020204" charset="-122"/>
                  <a:ea typeface="微软雅黑" panose="020B0503020204020204" charset="-122"/>
                  <a:sym typeface="+mn-ea"/>
                </a:rPr>
                <a:t>截屏提问</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一键下发题目</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38" name="图形 37" descr="女性形象"/>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18062" y="2117880"/>
              <a:ext cx="563648" cy="563648"/>
            </a:xfrm>
            <a:prstGeom prst="rect">
              <a:avLst/>
            </a:prstGeom>
          </p:spPr>
        </p:pic>
      </p:grpSp>
      <p:grpSp>
        <p:nvGrpSpPr>
          <p:cNvPr id="44" name="组合 43"/>
          <p:cNvGrpSpPr/>
          <p:nvPr/>
        </p:nvGrpSpPr>
        <p:grpSpPr>
          <a:xfrm>
            <a:off x="252908" y="3211447"/>
            <a:ext cx="2530724" cy="810260"/>
            <a:chOff x="213520" y="3211447"/>
            <a:chExt cx="2530724" cy="810260"/>
          </a:xfrm>
        </p:grpSpPr>
        <p:sp>
          <p:nvSpPr>
            <p:cNvPr id="34" name="Rectangle 2"/>
            <p:cNvSpPr>
              <a:spLocks noChangeArrowheads="1"/>
            </p:cNvSpPr>
            <p:nvPr/>
          </p:nvSpPr>
          <p:spPr bwMode="auto">
            <a:xfrm>
              <a:off x="778720" y="321144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充分预览</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学生答题情况</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1" name="图形 40" descr="男学生"/>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3520" y="3286227"/>
              <a:ext cx="565200" cy="565200"/>
            </a:xfrm>
            <a:prstGeom prst="rect">
              <a:avLst/>
            </a:prstGeom>
          </p:spPr>
        </p:pic>
      </p:grpSp>
      <p:grpSp>
        <p:nvGrpSpPr>
          <p:cNvPr id="45" name="组合 44"/>
          <p:cNvGrpSpPr/>
          <p:nvPr/>
        </p:nvGrpSpPr>
        <p:grpSpPr>
          <a:xfrm>
            <a:off x="252908" y="4403797"/>
            <a:ext cx="2530724" cy="810260"/>
            <a:chOff x="213520" y="4403797"/>
            <a:chExt cx="2530724" cy="810260"/>
          </a:xfrm>
        </p:grpSpPr>
        <p:sp>
          <p:nvSpPr>
            <p:cNvPr id="35" name="Rectangle 2"/>
            <p:cNvSpPr>
              <a:spLocks noChangeArrowheads="1"/>
            </p:cNvSpPr>
            <p:nvPr/>
          </p:nvSpPr>
          <p:spPr bwMode="auto">
            <a:xfrm>
              <a:off x="778720" y="440379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充分了解学生</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知识迁移与应用</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3" name="图形 42" descr="灯泡和齿轮"/>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13520" y="4526327"/>
              <a:ext cx="565200" cy="565200"/>
            </a:xfrm>
            <a:prstGeom prst="rect">
              <a:avLst/>
            </a:prstGeom>
          </p:spPr>
        </p:pic>
      </p:grpSp>
      <p:sp>
        <p:nvSpPr>
          <p:cNvPr id="9" name="文本框 8"/>
          <p:cNvSpPr txBox="1"/>
          <p:nvPr>
            <p:custDataLst>
              <p:tags r:id="rId8"/>
            </p:custDataLst>
          </p:nvPr>
        </p:nvSpPr>
        <p:spPr>
          <a:xfrm>
            <a:off x="3580130" y="3136063"/>
            <a:ext cx="8492532" cy="1419860"/>
          </a:xfrm>
          <a:prstGeom prst="rect">
            <a:avLst/>
          </a:prstGeom>
          <a:noFill/>
        </p:spPr>
        <p:txBody>
          <a:bodyPr wrap="square" rtlCol="0">
            <a:spAutoFit/>
          </a:bodyPr>
          <a:lstStyle/>
          <a:p>
            <a:pPr>
              <a:lnSpc>
                <a:spcPct val="180000"/>
              </a:lnSpc>
              <a:buClr>
                <a:srgbClr val="2AC8A2"/>
              </a:buClr>
            </a:pPr>
            <a:r>
              <a:rPr lang="zh-CN" altLang="en-US" sz="2400" b="1" dirty="0">
                <a:solidFill>
                  <a:schemeClr val="tx1"/>
                </a:solidFill>
                <a:latin typeface="微软雅黑" panose="020B0503020204020204" charset="-122"/>
                <a:ea typeface="微软雅黑" panose="020B0503020204020204" charset="-122"/>
                <a:cs typeface="+mn-ea"/>
                <a:sym typeface="+mn-lt"/>
              </a:rPr>
              <a:t>月地距离测量：</a:t>
            </a:r>
            <a:endParaRPr lang="en-US" altLang="zh-CN" sz="2400" b="1" dirty="0">
              <a:solidFill>
                <a:schemeClr val="tx1"/>
              </a:solidFill>
              <a:latin typeface="微软雅黑" panose="020B0503020204020204" charset="-122"/>
              <a:ea typeface="微软雅黑" panose="020B0503020204020204" charset="-122"/>
              <a:cs typeface="+mn-ea"/>
              <a:sym typeface="+mn-lt"/>
            </a:endParaRPr>
          </a:p>
          <a:p>
            <a:pPr>
              <a:lnSpc>
                <a:spcPct val="180000"/>
              </a:lnSpc>
              <a:buClr>
                <a:srgbClr val="2AC8A2"/>
              </a:buClr>
            </a:pPr>
            <a:r>
              <a:rPr lang="zh-CN" altLang="en-US" sz="2400" b="1" dirty="0">
                <a:solidFill>
                  <a:schemeClr val="tx1"/>
                </a:solidFill>
                <a:latin typeface="微软雅黑" panose="020B0503020204020204" charset="-122"/>
                <a:ea typeface="微软雅黑" panose="020B0503020204020204" charset="-122"/>
                <a:cs typeface="+mn-ea"/>
                <a:sym typeface="+mn-lt"/>
              </a:rPr>
              <a:t>月球离地球的距离可以用什么方法测量到呢？</a:t>
            </a:r>
            <a:endParaRPr lang="zh-CN" altLang="en-US" sz="2400" b="1" dirty="0">
              <a:solidFill>
                <a:schemeClr val="tx1"/>
              </a:solidFill>
              <a:latin typeface="微软雅黑" panose="020B0503020204020204" charset="-122"/>
              <a:ea typeface="微软雅黑" panose="020B0503020204020204" charset="-122"/>
              <a:cs typeface="+mn-ea"/>
              <a:sym typeface="+mn-lt"/>
            </a:endParaRPr>
          </a:p>
        </p:txBody>
      </p:sp>
      <p:sp>
        <p:nvSpPr>
          <p:cNvPr id="10" name="文本框 9"/>
          <p:cNvSpPr txBox="1"/>
          <p:nvPr>
            <p:custDataLst>
              <p:tags r:id="rId9"/>
            </p:custDataLst>
          </p:nvPr>
        </p:nvSpPr>
        <p:spPr>
          <a:xfrm>
            <a:off x="3580130" y="1763395"/>
            <a:ext cx="2400935" cy="460375"/>
          </a:xfrm>
          <a:prstGeom prst="rect">
            <a:avLst/>
          </a:prstGeom>
          <a:solidFill>
            <a:srgbClr val="3CABA5"/>
          </a:solidFill>
        </p:spPr>
        <p:txBody>
          <a:bodyPr wrap="square" rtlCol="0" anchor="t">
            <a:spAutoFit/>
          </a:bodyPr>
          <a:lstStyle/>
          <a:p>
            <a:pPr lvl="0" algn="ct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sym typeface="+mn-ea"/>
              </a:rPr>
              <a:t>解答题</a:t>
            </a:r>
            <a:endParaRPr lang="zh-CN" altLang="en-US" sz="2400" b="1">
              <a:solidFill>
                <a:schemeClr val="bg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0"/>
          <a:stretch>
            <a:fillRect/>
          </a:stretch>
        </p:blipFill>
        <p:spPr>
          <a:xfrm>
            <a:off x="8590018" y="6155111"/>
            <a:ext cx="3286125" cy="428625"/>
          </a:xfrm>
          <a:prstGeom prst="rect">
            <a:avLst/>
          </a:prstGeom>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1681010758243"/>
          <p:cNvPicPr/>
          <p:nvPr/>
        </p:nvPicPr>
        <p:blipFill>
          <a:blip r:embed="rId1"/>
          <a:stretch>
            <a:fillRect/>
          </a:stretch>
        </p:blipFill>
        <p:spPr>
          <a:xfrm>
            <a:off x="2095257" y="1503830"/>
            <a:ext cx="7308720" cy="4547346"/>
          </a:xfrm>
          <a:prstGeom prst="rect">
            <a:avLst/>
          </a:prstGeom>
        </p:spPr>
      </p:pic>
      <p:sp>
        <p:nvSpPr>
          <p:cNvPr id="4" name="文本框 3"/>
          <p:cNvSpPr txBox="1"/>
          <p:nvPr/>
        </p:nvSpPr>
        <p:spPr>
          <a:xfrm>
            <a:off x="1714685" y="291298"/>
            <a:ext cx="9697385" cy="1154162"/>
          </a:xfrm>
          <a:prstGeom prst="rect">
            <a:avLst/>
          </a:prstGeom>
          <a:noFill/>
        </p:spPr>
        <p:txBody>
          <a:bodyPr wrap="square">
            <a:spAutoFit/>
          </a:bodyPr>
          <a:lstStyle/>
          <a:p>
            <a:pPr lvl="0" algn="l">
              <a:spcAft>
                <a:spcPts val="600"/>
              </a:spcAft>
            </a:pPr>
            <a:r>
              <a:rPr lang="zh-CN" altLang="en-US" sz="2400" b="1" kern="100" dirty="0">
                <a:effectLst/>
                <a:latin typeface="Calibri" panose="020F0502020204030204" charset="0"/>
                <a:ea typeface="宋体" panose="02010600030101010101" pitchFamily="2" charset="-122"/>
                <a:cs typeface="宋体" panose="02010600030101010101" pitchFamily="2" charset="-122"/>
              </a:rPr>
              <a:t>解答题</a:t>
            </a:r>
            <a:endParaRPr lang="en-US" altLang="zh-CN" sz="2400" b="1" kern="100" dirty="0">
              <a:effectLst/>
              <a:latin typeface="Calibri" panose="020F0502020204030204" charset="0"/>
              <a:ea typeface="宋体" panose="02010600030101010101" pitchFamily="2" charset="-122"/>
              <a:cs typeface="宋体" panose="02010600030101010101" pitchFamily="2" charset="-122"/>
            </a:endParaRPr>
          </a:p>
          <a:p>
            <a:pPr lvl="0" algn="l">
              <a:spcAft>
                <a:spcPts val="600"/>
              </a:spcAft>
            </a:pPr>
            <a:r>
              <a:rPr lang="zh-CN" altLang="zh-CN" sz="2000" kern="100" dirty="0">
                <a:effectLst/>
                <a:ea typeface="宋体" panose="02010600030101010101" pitchFamily="2" charset="-122"/>
                <a:cs typeface="宋体" panose="02010600030101010101" pitchFamily="2" charset="-122"/>
              </a:rPr>
              <a:t>答题结束后，进入答题详细界面，点击作答情况，可以查看学生答题结果，单击图片可以放大查看并进行批注</a:t>
            </a:r>
            <a:endParaRPr lang="zh-CN" altLang="en-US" sz="2000" dirty="0"/>
          </a:p>
        </p:txBody>
      </p:sp>
      <p:pic>
        <p:nvPicPr>
          <p:cNvPr id="5" name="图片 4"/>
          <p:cNvPicPr>
            <a:picLocks noChangeAspect="1"/>
          </p:cNvPicPr>
          <p:nvPr/>
        </p:nvPicPr>
        <p:blipFill>
          <a:blip r:embed="rId2"/>
          <a:stretch>
            <a:fillRect/>
          </a:stretch>
        </p:blipFill>
        <p:spPr>
          <a:xfrm>
            <a:off x="8590018" y="6155111"/>
            <a:ext cx="3286125" cy="428625"/>
          </a:xfrm>
          <a:prstGeom prst="rect">
            <a:avLst/>
          </a:prstGeom>
        </p:spPr>
      </p:pic>
      <p:sp>
        <p:nvSpPr>
          <p:cNvPr id="6" name="矩形 5"/>
          <p:cNvSpPr/>
          <p:nvPr/>
        </p:nvSpPr>
        <p:spPr>
          <a:xfrm>
            <a:off x="7419109" y="2729346"/>
            <a:ext cx="893618" cy="1253836"/>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custDataLst>
              <p:tags r:id="rId1"/>
            </p:custDataLst>
          </p:nvPr>
        </p:nvSpPr>
        <p:spPr>
          <a:xfrm>
            <a:off x="3580130" y="1756410"/>
            <a:ext cx="3307958" cy="461665"/>
          </a:xfrm>
          <a:prstGeom prst="rect">
            <a:avLst/>
          </a:prstGeom>
          <a:solidFill>
            <a:srgbClr val="3CABA5"/>
          </a:solidFill>
        </p:spPr>
        <p:txBody>
          <a:bodyPr wrap="square" rtlCol="0" anchor="t">
            <a:spAutoFit/>
          </a:bodyPr>
          <a:lstStyle/>
          <a:p>
            <a:pPr lvl="0" algn="ct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rPr>
              <a:t>作品展示</a:t>
            </a:r>
            <a:r>
              <a:rPr lang="en-US" altLang="zh-CN" sz="2400" b="1" dirty="0">
                <a:solidFill>
                  <a:schemeClr val="bg1"/>
                </a:solidFill>
                <a:latin typeface="微软雅黑" panose="020B0503020204020204" charset="-122"/>
                <a:ea typeface="微软雅黑" panose="020B0503020204020204" charset="-122"/>
                <a:cs typeface="微软雅黑" panose="020B0503020204020204" charset="-122"/>
              </a:rPr>
              <a:t>/</a:t>
            </a:r>
            <a:r>
              <a:rPr lang="zh-CN" altLang="en-US" sz="2400" b="1" dirty="0">
                <a:solidFill>
                  <a:schemeClr val="bg1"/>
                </a:solidFill>
                <a:latin typeface="微软雅黑" panose="020B0503020204020204" charset="-122"/>
                <a:ea typeface="微软雅黑" panose="020B0503020204020204" charset="-122"/>
                <a:cs typeface="微软雅黑" panose="020B0503020204020204" charset="-122"/>
              </a:rPr>
              <a:t>资料分享</a:t>
            </a:r>
            <a:endParaRPr lang="zh-CN" altLang="en-US" sz="2400" b="1" dirty="0">
              <a:solidFill>
                <a:schemeClr val="bg1"/>
              </a:solidFill>
              <a:latin typeface="微软雅黑" panose="020B0503020204020204" charset="-122"/>
              <a:ea typeface="微软雅黑" panose="020B0503020204020204" charset="-122"/>
              <a:cs typeface="微软雅黑" panose="020B0503020204020204" charset="-122"/>
            </a:endParaRPr>
          </a:p>
        </p:txBody>
      </p:sp>
      <p:sp>
        <p:nvSpPr>
          <p:cNvPr id="16" name="文本框 32"/>
          <p:cNvSpPr txBox="1"/>
          <p:nvPr>
            <p:custDataLst>
              <p:tags r:id="rId2"/>
            </p:custDataLst>
          </p:nvPr>
        </p:nvSpPr>
        <p:spPr>
          <a:xfrm>
            <a:off x="10254615" y="384175"/>
            <a:ext cx="1461770" cy="398780"/>
          </a:xfrm>
          <a:prstGeom prst="rect">
            <a:avLst/>
          </a:prstGeom>
          <a:solidFill>
            <a:srgbClr val="3FB498"/>
          </a:solidFill>
        </p:spPr>
        <p:txBody>
          <a:bodyPr wrap="square" rtlCol="0">
            <a:spAutoFit/>
          </a:bodyPr>
          <a:lstStyle/>
          <a:p>
            <a:pPr algn="ctr"/>
            <a:r>
              <a:rPr lang="zh-CN" altLang="en-US" sz="2000" b="1" dirty="0">
                <a:solidFill>
                  <a:schemeClr val="bg1"/>
                </a:solidFill>
                <a:latin typeface="微软雅黑" panose="020B0503020204020204" charset="-122"/>
                <a:ea typeface="微软雅黑" panose="020B0503020204020204" charset="-122"/>
              </a:rPr>
              <a:t>重点讲解</a:t>
            </a:r>
            <a:endParaRPr lang="zh-CN" altLang="en-US" sz="2000" b="1" dirty="0">
              <a:solidFill>
                <a:schemeClr val="bg1"/>
              </a:solidFill>
              <a:latin typeface="微软雅黑" panose="020B0503020204020204" charset="-122"/>
              <a:ea typeface="微软雅黑" panose="020B0503020204020204" charset="-122"/>
            </a:endParaRPr>
          </a:p>
        </p:txBody>
      </p:sp>
      <p:cxnSp>
        <p:nvCxnSpPr>
          <p:cNvPr id="11" name="直接连接符 10"/>
          <p:cNvCxnSpPr/>
          <p:nvPr/>
        </p:nvCxnSpPr>
        <p:spPr>
          <a:xfrm>
            <a:off x="3071664" y="1166191"/>
            <a:ext cx="0" cy="5477565"/>
          </a:xfrm>
          <a:prstGeom prst="line">
            <a:avLst/>
          </a:prstGeom>
          <a:ln w="28575">
            <a:solidFill>
              <a:srgbClr val="03C39A"/>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a:xfrm>
            <a:off x="1458594" y="316865"/>
            <a:ext cx="6215193" cy="535531"/>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sz="3200" dirty="0">
                <a:solidFill>
                  <a:srgbClr val="50BAA0"/>
                </a:solidFill>
                <a:latin typeface="微软雅黑" panose="020B0503020204020204" charset="-122"/>
                <a:ea typeface="微软雅黑" panose="020B0503020204020204" charset="-122"/>
                <a:cs typeface="微软雅黑" panose="020B0503020204020204" charset="-122"/>
                <a:sym typeface="+mn-ea"/>
              </a:rPr>
              <a:t>成果共享--</a:t>
            </a:r>
            <a:r>
              <a:rPr sz="3200" dirty="0" err="1">
                <a:solidFill>
                  <a:srgbClr val="50BAA0"/>
                </a:solidFill>
                <a:latin typeface="微软雅黑" panose="020B0503020204020204" charset="-122"/>
                <a:ea typeface="微软雅黑" panose="020B0503020204020204" charset="-122"/>
                <a:cs typeface="微软雅黑" panose="020B0503020204020204" charset="-122"/>
                <a:sym typeface="+mn-ea"/>
              </a:rPr>
              <a:t>作品展示</a:t>
            </a:r>
            <a:r>
              <a:rPr lang="zh-CN" altLang="en-US" sz="3200" dirty="0">
                <a:solidFill>
                  <a:srgbClr val="50BAA0"/>
                </a:solidFill>
                <a:latin typeface="微软雅黑" panose="020B0503020204020204" charset="-122"/>
                <a:ea typeface="微软雅黑" panose="020B0503020204020204" charset="-122"/>
                <a:cs typeface="微软雅黑" panose="020B0503020204020204" charset="-122"/>
                <a:sym typeface="+mn-ea"/>
              </a:rPr>
              <a:t>、信息共享</a:t>
            </a:r>
            <a:endParaRPr sz="3200" dirty="0">
              <a:solidFill>
                <a:srgbClr val="50BAA0"/>
              </a:solidFill>
              <a:latin typeface="微软雅黑" panose="020B0503020204020204" charset="-122"/>
              <a:ea typeface="微软雅黑" panose="020B0503020204020204" charset="-122"/>
              <a:cs typeface="微软雅黑" panose="020B0503020204020204" charset="-122"/>
              <a:sym typeface="+mn-ea"/>
            </a:endParaRPr>
          </a:p>
        </p:txBody>
      </p:sp>
      <p:grpSp>
        <p:nvGrpSpPr>
          <p:cNvPr id="39" name="组合 38"/>
          <p:cNvGrpSpPr/>
          <p:nvPr/>
        </p:nvGrpSpPr>
        <p:grpSpPr>
          <a:xfrm>
            <a:off x="257450" y="1892341"/>
            <a:ext cx="2679065" cy="1014730"/>
            <a:chOff x="218062" y="1892341"/>
            <a:chExt cx="2679065" cy="1014730"/>
          </a:xfrm>
        </p:grpSpPr>
        <p:sp>
          <p:nvSpPr>
            <p:cNvPr id="33" name="Rectangle 2"/>
            <p:cNvSpPr>
              <a:spLocks noChangeArrowheads="1"/>
            </p:cNvSpPr>
            <p:nvPr/>
          </p:nvSpPr>
          <p:spPr bwMode="auto">
            <a:xfrm>
              <a:off x="778767" y="1892341"/>
              <a:ext cx="211836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开启</a:t>
              </a:r>
              <a:r>
                <a:rPr lang="zh-CN" altLang="en-US" b="1" dirty="0">
                  <a:solidFill>
                    <a:srgbClr val="50BAA0"/>
                  </a:solidFill>
                  <a:latin typeface="微软雅黑" panose="020B0503020204020204" charset="-122"/>
                  <a:ea typeface="微软雅黑" panose="020B0503020204020204" charset="-122"/>
                  <a:sym typeface="+mn-ea"/>
                </a:rPr>
                <a:t>作品展示</a:t>
              </a:r>
              <a:endParaRPr lang="zh-CN" altLang="en-US" sz="1865" dirty="0">
                <a:solidFill>
                  <a:schemeClr val="tx1"/>
                </a:solidFill>
                <a:latin typeface="微软雅黑" panose="020B0503020204020204" charset="-122"/>
                <a:ea typeface="微软雅黑" panose="020B0503020204020204" charset="-122"/>
                <a:sym typeface="+mn-ea"/>
              </a:endParaRPr>
            </a:p>
            <a:p>
              <a:pPr algn="ctr">
                <a:lnSpc>
                  <a:spcPct val="125000"/>
                </a:lnSpc>
                <a:spcBef>
                  <a:spcPct val="0"/>
                </a:spcBef>
                <a:buFontTx/>
                <a:buNone/>
              </a:pPr>
              <a:r>
                <a:rPr lang="zh-CN" altLang="en-US" b="1" dirty="0">
                  <a:solidFill>
                    <a:srgbClr val="50BAA0"/>
                  </a:solidFill>
                  <a:latin typeface="微软雅黑" panose="020B0503020204020204" charset="-122"/>
                  <a:ea typeface="微软雅黑" panose="020B0503020204020204" charset="-122"/>
                  <a:sym typeface="+mn-ea"/>
                </a:rPr>
                <a:t>资料分享</a:t>
              </a:r>
              <a:endParaRPr lang="zh-CN" altLang="en-US" b="1" dirty="0">
                <a:solidFill>
                  <a:srgbClr val="50BAA0"/>
                </a:solidFill>
                <a:latin typeface="微软雅黑" panose="020B0503020204020204" charset="-122"/>
                <a:ea typeface="微软雅黑" panose="020B0503020204020204" charset="-122"/>
                <a:sym typeface="+mn-ea"/>
              </a:endParaRPr>
            </a:p>
          </p:txBody>
        </p:sp>
        <p:pic>
          <p:nvPicPr>
            <p:cNvPr id="38" name="图形 37" descr="女性形象"/>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18062" y="2117880"/>
              <a:ext cx="563648" cy="563648"/>
            </a:xfrm>
            <a:prstGeom prst="rect">
              <a:avLst/>
            </a:prstGeom>
          </p:spPr>
        </p:pic>
      </p:grpSp>
      <p:grpSp>
        <p:nvGrpSpPr>
          <p:cNvPr id="44" name="组合 43"/>
          <p:cNvGrpSpPr/>
          <p:nvPr/>
        </p:nvGrpSpPr>
        <p:grpSpPr>
          <a:xfrm>
            <a:off x="252908" y="3211447"/>
            <a:ext cx="2530724" cy="810260"/>
            <a:chOff x="213520" y="3211447"/>
            <a:chExt cx="2530724" cy="810260"/>
          </a:xfrm>
        </p:grpSpPr>
        <p:sp>
          <p:nvSpPr>
            <p:cNvPr id="34" name="Rectangle 2"/>
            <p:cNvSpPr>
              <a:spLocks noChangeArrowheads="1"/>
            </p:cNvSpPr>
            <p:nvPr/>
          </p:nvSpPr>
          <p:spPr bwMode="auto">
            <a:xfrm>
              <a:off x="778720" y="3211447"/>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zh-CN" altLang="en-US" sz="1865" dirty="0">
                  <a:solidFill>
                    <a:schemeClr val="tx1"/>
                  </a:solidFill>
                  <a:latin typeface="微软雅黑" panose="020B0503020204020204" charset="-122"/>
                  <a:ea typeface="微软雅黑" panose="020B0503020204020204" charset="-122"/>
                  <a:sym typeface="+mn-ea"/>
                </a:rPr>
                <a:t>展示学习的思维过程与成果</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1" name="图形 40" descr="男学生"/>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3520" y="3286227"/>
              <a:ext cx="565200" cy="565200"/>
            </a:xfrm>
            <a:prstGeom prst="rect">
              <a:avLst/>
            </a:prstGeom>
          </p:spPr>
        </p:pic>
      </p:grpSp>
      <p:grpSp>
        <p:nvGrpSpPr>
          <p:cNvPr id="45" name="组合 44"/>
          <p:cNvGrpSpPr/>
          <p:nvPr/>
        </p:nvGrpSpPr>
        <p:grpSpPr>
          <a:xfrm>
            <a:off x="252908" y="4403798"/>
            <a:ext cx="2530724" cy="810260"/>
            <a:chOff x="213520" y="4403798"/>
            <a:chExt cx="2530724" cy="810260"/>
          </a:xfrm>
        </p:grpSpPr>
        <p:sp>
          <p:nvSpPr>
            <p:cNvPr id="35" name="Rectangle 2"/>
            <p:cNvSpPr>
              <a:spLocks noChangeArrowheads="1"/>
            </p:cNvSpPr>
            <p:nvPr/>
          </p:nvSpPr>
          <p:spPr bwMode="auto">
            <a:xfrm>
              <a:off x="778720" y="4403798"/>
              <a:ext cx="1965524"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Char char="•"/>
                <a:defRPr sz="24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1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15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15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15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None/>
              </a:pPr>
              <a:r>
                <a:rPr lang="zh-CN" altLang="en-US" sz="1865" dirty="0">
                  <a:solidFill>
                    <a:schemeClr val="tx1"/>
                  </a:solidFill>
                  <a:latin typeface="微软雅黑" panose="020B0503020204020204" charset="-122"/>
                  <a:ea typeface="微软雅黑" panose="020B0503020204020204" charset="-122"/>
                  <a:sym typeface="+mn-ea"/>
                </a:rPr>
                <a:t>学生成果全班展示与对比点评</a:t>
              </a:r>
              <a:endParaRPr lang="zh-CN" altLang="en-US" sz="1865" dirty="0">
                <a:solidFill>
                  <a:schemeClr val="tx1"/>
                </a:solidFill>
                <a:latin typeface="微软雅黑" panose="020B0503020204020204" charset="-122"/>
                <a:ea typeface="微软雅黑" panose="020B0503020204020204" charset="-122"/>
                <a:sym typeface="+mn-ea"/>
              </a:endParaRPr>
            </a:p>
          </p:txBody>
        </p:sp>
        <p:pic>
          <p:nvPicPr>
            <p:cNvPr id="43" name="图形 42" descr="灯泡和齿轮"/>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13520" y="4526327"/>
              <a:ext cx="565200" cy="565200"/>
            </a:xfrm>
            <a:prstGeom prst="rect">
              <a:avLst/>
            </a:prstGeom>
          </p:spPr>
        </p:pic>
      </p:grpSp>
      <p:grpSp>
        <p:nvGrpSpPr>
          <p:cNvPr id="6" name="组合 5"/>
          <p:cNvGrpSpPr/>
          <p:nvPr/>
        </p:nvGrpSpPr>
        <p:grpSpPr>
          <a:xfrm>
            <a:off x="3580765" y="2713990"/>
            <a:ext cx="7556500" cy="2743200"/>
            <a:chOff x="5638" y="4274"/>
            <a:chExt cx="11900" cy="4320"/>
          </a:xfrm>
        </p:grpSpPr>
        <p:sp>
          <p:nvSpPr>
            <p:cNvPr id="9" name="文本框 8"/>
            <p:cNvSpPr txBox="1"/>
            <p:nvPr>
              <p:custDataLst>
                <p:tags r:id="rId9"/>
              </p:custDataLst>
            </p:nvPr>
          </p:nvSpPr>
          <p:spPr>
            <a:xfrm>
              <a:off x="10961" y="4585"/>
              <a:ext cx="6577" cy="3282"/>
            </a:xfrm>
            <a:prstGeom prst="rect">
              <a:avLst/>
            </a:prstGeom>
            <a:noFill/>
          </p:spPr>
          <p:txBody>
            <a:bodyPr wrap="square" rtlCol="0">
              <a:spAutoFit/>
            </a:bodyPr>
            <a:lstStyle/>
            <a:p>
              <a:pPr>
                <a:lnSpc>
                  <a:spcPct val="180000"/>
                </a:lnSpc>
                <a:buClr>
                  <a:srgbClr val="2AC8A2"/>
                </a:buClr>
              </a:pPr>
              <a:r>
                <a:rPr lang="zh-CN" altLang="en-US" sz="2400" dirty="0">
                  <a:solidFill>
                    <a:srgbClr val="50BAA0"/>
                  </a:solidFill>
                  <a:latin typeface="微软雅黑" panose="020B0503020204020204" charset="-122"/>
                  <a:ea typeface="微软雅黑" panose="020B0503020204020204" charset="-122"/>
                  <a:cs typeface="+mn-ea"/>
                  <a:sym typeface="+mn-lt"/>
                </a:rPr>
                <a:t>请分享你拍摄到的或者看到身边人拍摄的好看清晰的有关月亮的照片</a:t>
              </a:r>
              <a:endParaRPr lang="zh-CN" altLang="en-US" sz="2400" dirty="0">
                <a:solidFill>
                  <a:srgbClr val="50BAA0"/>
                </a:solidFill>
                <a:latin typeface="微软雅黑" panose="020B0503020204020204" charset="-122"/>
                <a:ea typeface="微软雅黑" panose="020B0503020204020204" charset="-122"/>
                <a:cs typeface="+mn-ea"/>
                <a:sym typeface="+mn-lt"/>
              </a:endParaRPr>
            </a:p>
          </p:txBody>
        </p:sp>
        <p:pic>
          <p:nvPicPr>
            <p:cNvPr id="1026" name="Picture 2"/>
            <p:cNvPicPr>
              <a:picLocks noChangeAspect="1" noChangeArrowheads="1"/>
            </p:cNvPicPr>
            <p:nvPr>
              <p:custDataLst>
                <p:tags r:id="rId10"/>
              </p:custDataLst>
            </p:nvPr>
          </p:nvPicPr>
          <p:blipFill rotWithShape="1">
            <a:blip r:embed="rId11">
              <a:extLst>
                <a:ext uri="{28A0092B-C50C-407E-A947-70E740481C1C}">
                  <a14:useLocalDpi xmlns:a14="http://schemas.microsoft.com/office/drawing/2010/main" val="0"/>
                </a:ext>
              </a:extLst>
            </a:blip>
            <a:srcRect r="22831" b="3860"/>
            <a:stretch>
              <a:fillRect/>
            </a:stretch>
          </p:blipFill>
          <p:spPr bwMode="auto">
            <a:xfrm>
              <a:off x="5638" y="4274"/>
              <a:ext cx="5209" cy="4320"/>
            </a:xfrm>
            <a:prstGeom prst="rect">
              <a:avLst/>
            </a:prstGeom>
            <a:noFill/>
            <a:extLst>
              <a:ext uri="{909E8E84-426E-40DD-AFC4-6F175D3DCCD1}">
                <a14:hiddenFill xmlns:a14="http://schemas.microsoft.com/office/drawing/2010/main">
                  <a:solidFill>
                    <a:srgbClr val="FFFFFF"/>
                  </a:solidFill>
                </a14:hiddenFill>
              </a:ext>
            </a:extLst>
          </p:spPr>
        </p:pic>
      </p:grpSp>
      <p:pic>
        <p:nvPicPr>
          <p:cNvPr id="2" name="图片 1"/>
          <p:cNvPicPr>
            <a:picLocks noChangeAspect="1"/>
          </p:cNvPicPr>
          <p:nvPr/>
        </p:nvPicPr>
        <p:blipFill>
          <a:blip r:embed="rId12"/>
          <a:stretch>
            <a:fillRect/>
          </a:stretch>
        </p:blipFill>
        <p:spPr>
          <a:xfrm>
            <a:off x="8590018" y="6155111"/>
            <a:ext cx="3286125" cy="428625"/>
          </a:xfrm>
          <a:prstGeom prst="rect">
            <a:avLst/>
          </a:prstGeom>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照片展示"/>
          <p:cNvPicPr/>
          <p:nvPr/>
        </p:nvPicPr>
        <p:blipFill>
          <a:blip r:embed="rId1"/>
          <a:stretch>
            <a:fillRect/>
          </a:stretch>
        </p:blipFill>
        <p:spPr>
          <a:xfrm>
            <a:off x="1485229" y="1733673"/>
            <a:ext cx="2656466" cy="4788180"/>
          </a:xfrm>
          <a:prstGeom prst="rect">
            <a:avLst/>
          </a:prstGeom>
        </p:spPr>
      </p:pic>
      <p:pic>
        <p:nvPicPr>
          <p:cNvPr id="3" name="图片 2" descr="开启作品展示"/>
          <p:cNvPicPr/>
          <p:nvPr/>
        </p:nvPicPr>
        <p:blipFill>
          <a:blip r:embed="rId2"/>
          <a:stretch>
            <a:fillRect/>
          </a:stretch>
        </p:blipFill>
        <p:spPr>
          <a:xfrm>
            <a:off x="4775134" y="1733673"/>
            <a:ext cx="5859921" cy="4788180"/>
          </a:xfrm>
          <a:prstGeom prst="rect">
            <a:avLst/>
          </a:prstGeom>
        </p:spPr>
      </p:pic>
      <p:sp>
        <p:nvSpPr>
          <p:cNvPr id="5" name="文本框 4"/>
          <p:cNvSpPr txBox="1"/>
          <p:nvPr/>
        </p:nvSpPr>
        <p:spPr>
          <a:xfrm>
            <a:off x="1335741" y="92440"/>
            <a:ext cx="10461812" cy="1461939"/>
          </a:xfrm>
          <a:prstGeom prst="rect">
            <a:avLst/>
          </a:prstGeom>
          <a:noFill/>
        </p:spPr>
        <p:txBody>
          <a:bodyPr wrap="square">
            <a:spAutoFit/>
          </a:bodyPr>
          <a:lstStyle/>
          <a:p>
            <a:pPr marL="304800" algn="l">
              <a:spcAft>
                <a:spcPts val="600"/>
              </a:spcAft>
            </a:pPr>
            <a:r>
              <a:rPr lang="zh-CN" altLang="en-US" sz="2400" b="1" kern="100" dirty="0">
                <a:effectLst/>
                <a:latin typeface="Calibri" panose="020F0502020204030204" charset="0"/>
                <a:ea typeface="宋体" panose="02010600030101010101" pitchFamily="2" charset="-122"/>
                <a:cs typeface="宋体" panose="02010600030101010101" pitchFamily="2" charset="-122"/>
              </a:rPr>
              <a:t>作品展示</a:t>
            </a:r>
            <a:endParaRPr lang="en-US" altLang="zh-CN" sz="2400" b="1" kern="100" dirty="0">
              <a:effectLst/>
              <a:latin typeface="Calibri" panose="020F0502020204030204" charset="0"/>
              <a:ea typeface="宋体" panose="02010600030101010101" pitchFamily="2" charset="-122"/>
              <a:cs typeface="宋体" panose="02010600030101010101" pitchFamily="2" charset="-122"/>
            </a:endParaRPr>
          </a:p>
          <a:p>
            <a:pPr marL="304800" algn="l">
              <a:spcAft>
                <a:spcPts val="600"/>
              </a:spcAft>
            </a:pPr>
            <a:r>
              <a:rPr lang="zh-CN" altLang="zh-CN" sz="2000" kern="100" dirty="0">
                <a:effectLst/>
                <a:latin typeface="Calibri" panose="020F0502020204030204" charset="0"/>
                <a:ea typeface="宋体" panose="02010600030101010101" pitchFamily="2" charset="-122"/>
                <a:cs typeface="宋体" panose="02010600030101010101" pitchFamily="2" charset="-122"/>
              </a:rPr>
              <a:t>授课教师单击智慧大屏右侧功能栏中的“课堂互动”按键，单击作品展示按键后，学生可以在自己终端进行作品的上传，支持图片及拍照两种方式，教师可选择展示布局，将学生作品拖拽至相应区域进行讲解。</a:t>
            </a:r>
            <a:endParaRPr lang="zh-CN" altLang="zh-CN" sz="2000" kern="100" dirty="0">
              <a:effectLst/>
              <a:latin typeface="Calibri" panose="020F0502020204030204" charset="0"/>
              <a:ea typeface="微软雅黑" panose="020B0503020204020204" charset="-122"/>
              <a:cs typeface="Times New Roman" panose="02020603050405020304" pitchFamily="18" charset="0"/>
            </a:endParaRPr>
          </a:p>
        </p:txBody>
      </p:sp>
      <p:pic>
        <p:nvPicPr>
          <p:cNvPr id="6" name="图片 5"/>
          <p:cNvPicPr>
            <a:picLocks noChangeAspect="1"/>
          </p:cNvPicPr>
          <p:nvPr/>
        </p:nvPicPr>
        <p:blipFill>
          <a:blip r:embed="rId3"/>
          <a:stretch>
            <a:fillRect/>
          </a:stretch>
        </p:blipFill>
        <p:spPr>
          <a:xfrm>
            <a:off x="10635055" y="6155111"/>
            <a:ext cx="1241088" cy="42862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
          <p:cNvSpPr>
            <a:spLocks noChangeArrowheads="1"/>
          </p:cNvSpPr>
          <p:nvPr/>
        </p:nvSpPr>
        <p:spPr bwMode="auto">
          <a:xfrm>
            <a:off x="1089" y="2221991"/>
            <a:ext cx="12189826" cy="2414019"/>
          </a:xfrm>
          <a:prstGeom prst="rect">
            <a:avLst/>
          </a:prstGeom>
          <a:solidFill>
            <a:srgbClr val="3EB2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 name="PA_文本框 3"/>
          <p:cNvSpPr>
            <a:spLocks noChangeArrowheads="1"/>
          </p:cNvSpPr>
          <p:nvPr/>
        </p:nvSpPr>
        <p:spPr bwMode="auto">
          <a:xfrm>
            <a:off x="811530" y="3268980"/>
            <a:ext cx="455993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dist">
              <a:defRPr/>
            </a:pPr>
            <a:r>
              <a:rPr lang="en-US" altLang="zh-CN" sz="3200" b="1" dirty="0">
                <a:solidFill>
                  <a:srgbClr val="FFFFFF"/>
                </a:solidFill>
                <a:latin typeface="微软雅黑" panose="020B0503020204020204" charset="-122"/>
                <a:sym typeface="+mn-lt"/>
              </a:rPr>
              <a:t>    </a:t>
            </a:r>
            <a:r>
              <a:rPr lang="zh-CN" altLang="en-US" sz="4000" b="1" dirty="0">
                <a:solidFill>
                  <a:srgbClr val="FFFFFF"/>
                </a:solidFill>
                <a:latin typeface="微软雅黑" panose="020B0503020204020204" charset="-122"/>
                <a:ea typeface="微软雅黑" panose="020B0503020204020204" charset="-122"/>
                <a:sym typeface="+mn-lt"/>
              </a:rPr>
              <a:t>智慧课堂介绍</a:t>
            </a:r>
            <a:endParaRPr lang="zh-CN" altLang="en-US" sz="4000" b="1" dirty="0">
              <a:solidFill>
                <a:srgbClr val="FFFFFF"/>
              </a:solidFill>
              <a:latin typeface="微软雅黑" panose="020B0503020204020204" charset="-122"/>
              <a:ea typeface="微软雅黑" panose="020B0503020204020204" charset="-122"/>
              <a:sym typeface="+mn-lt"/>
            </a:endParaRPr>
          </a:p>
        </p:txBody>
      </p:sp>
      <p:sp>
        <p:nvSpPr>
          <p:cNvPr id="14" name="PA_矩形 10"/>
          <p:cNvSpPr>
            <a:spLocks noChangeArrowheads="1"/>
          </p:cNvSpPr>
          <p:nvPr/>
        </p:nvSpPr>
        <p:spPr bwMode="auto">
          <a:xfrm>
            <a:off x="3693903" y="2406581"/>
            <a:ext cx="2122697"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defRPr/>
            </a:pPr>
            <a:r>
              <a:rPr lang="en-US" altLang="zh-CN" sz="1900" b="1" dirty="0">
                <a:solidFill>
                  <a:prstClr val="white"/>
                </a:solidFill>
                <a:latin typeface="Arial" panose="020B0604020202020204" pitchFamily="34" charset="0"/>
                <a:ea typeface="微软雅黑" panose="020B0503020204020204" charset="-122"/>
                <a:sym typeface="Arial" panose="020B0604020202020204" pitchFamily="34" charset="0"/>
              </a:rPr>
              <a:t>Company Profile</a:t>
            </a: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15" name="PA_直接连接符 11"/>
          <p:cNvSpPr>
            <a:spLocks noChangeShapeType="1"/>
          </p:cNvSpPr>
          <p:nvPr/>
        </p:nvSpPr>
        <p:spPr bwMode="auto">
          <a:xfrm>
            <a:off x="797870" y="2790982"/>
            <a:ext cx="5218769" cy="1588"/>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sym typeface="Arial" panose="020B0604020202020204" pitchFamily="34" charset="0"/>
            </a:endParaRPr>
          </a:p>
        </p:txBody>
      </p:sp>
      <p:sp>
        <p:nvSpPr>
          <p:cNvPr id="16" name="PA_文本框 3"/>
          <p:cNvSpPr>
            <a:spLocks noChangeArrowheads="1"/>
          </p:cNvSpPr>
          <p:nvPr/>
        </p:nvSpPr>
        <p:spPr bwMode="auto">
          <a:xfrm>
            <a:off x="6016552" y="370205"/>
            <a:ext cx="5544820" cy="6117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39155" b="0" i="0" u="none" strike="noStrike" kern="1200" cap="none" spc="0" normalizeH="0" baseline="0" noProof="0" dirty="0">
                <a:ln>
                  <a:noFill/>
                </a:ln>
                <a:solidFill>
                  <a:prstClr val="white">
                    <a:lumMod val="95000"/>
                  </a:prstClr>
                </a:solidFill>
                <a:effectLst/>
                <a:uLnTx/>
                <a:uFillTx/>
                <a:latin typeface="Agency FB" panose="020B0503020202020204" pitchFamily="34" charset="0"/>
                <a:ea typeface="微软雅黑" panose="020B0503020204020204" charset="-122"/>
                <a:cs typeface="+mn-cs"/>
                <a:sym typeface="Arial" panose="020B0604020202020204" pitchFamily="34" charset="0"/>
              </a:rPr>
              <a:t>01</a:t>
            </a:r>
            <a:endParaRPr kumimoji="0" lang="zh-CN" altLang="en-US" sz="39155" b="1" i="0" u="none" strike="noStrike" kern="1200" cap="none" spc="0" normalizeH="0" baseline="0" noProof="0" dirty="0">
              <a:ln>
                <a:noFill/>
              </a:ln>
              <a:solidFill>
                <a:prstClr val="white">
                  <a:lumMod val="95000"/>
                </a:prstClr>
              </a:solidFill>
              <a:effectLst/>
              <a:uLnTx/>
              <a:uFillTx/>
              <a:latin typeface="Agency FB" panose="020B0503020202020204" pitchFamily="34" charset="0"/>
              <a:ea typeface="微软雅黑" panose="020B0503020204020204" charset="-122"/>
              <a:cs typeface="+mn-cs"/>
              <a:sym typeface="Arial" panose="020B0604020202020204" pitchFamily="34" charset="0"/>
            </a:endParaRPr>
          </a:p>
        </p:txBody>
      </p:sp>
      <p:pic>
        <p:nvPicPr>
          <p:cNvPr id="5" name="图片 4"/>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a:srcRect l="2319" t="1570" r="1641" b="2354"/>
          <a:stretch>
            <a:fillRect/>
          </a:stretch>
        </p:blipFill>
        <p:spPr>
          <a:xfrm>
            <a:off x="1317811" y="591671"/>
            <a:ext cx="9823745" cy="5674658"/>
          </a:xfrm>
          <a:prstGeom prst="rect">
            <a:avLst/>
          </a:prstGeom>
        </p:spPr>
      </p:pic>
      <p:pic>
        <p:nvPicPr>
          <p:cNvPr id="4" name="图片 3"/>
          <p:cNvPicPr>
            <a:picLocks noChangeAspect="1"/>
          </p:cNvPicPr>
          <p:nvPr/>
        </p:nvPicPr>
        <p:blipFill>
          <a:blip r:embed="rId2"/>
          <a:stretch>
            <a:fillRect/>
          </a:stretch>
        </p:blipFill>
        <p:spPr>
          <a:xfrm>
            <a:off x="8536230" y="6266329"/>
            <a:ext cx="3286125" cy="428625"/>
          </a:xfrm>
          <a:prstGeom prst="rect">
            <a:avLst/>
          </a:prstGeom>
        </p:spPr>
      </p:pic>
      <p:pic>
        <p:nvPicPr>
          <p:cNvPr id="2" name="图片 1"/>
          <p:cNvPicPr>
            <a:picLocks noChangeAspect="1"/>
          </p:cNvPicPr>
          <p:nvPr/>
        </p:nvPicPr>
        <p:blipFill>
          <a:blip r:embed="rId3"/>
          <a:stretch>
            <a:fillRect/>
          </a:stretch>
        </p:blipFill>
        <p:spPr>
          <a:xfrm>
            <a:off x="1317625" y="591820"/>
            <a:ext cx="9823450" cy="567436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信息共享"/>
          <p:cNvPicPr/>
          <p:nvPr/>
        </p:nvPicPr>
        <p:blipFill>
          <a:blip r:embed="rId1"/>
          <a:stretch>
            <a:fillRect/>
          </a:stretch>
        </p:blipFill>
        <p:spPr>
          <a:xfrm>
            <a:off x="2543063" y="1604066"/>
            <a:ext cx="2692326" cy="4733981"/>
          </a:xfrm>
          <a:prstGeom prst="rect">
            <a:avLst/>
          </a:prstGeom>
        </p:spPr>
      </p:pic>
      <p:pic>
        <p:nvPicPr>
          <p:cNvPr id="3" name="图片 2"/>
          <p:cNvPicPr/>
          <p:nvPr/>
        </p:nvPicPr>
        <p:blipFill>
          <a:blip r:embed="rId2"/>
          <a:stretch>
            <a:fillRect/>
          </a:stretch>
        </p:blipFill>
        <p:spPr>
          <a:xfrm>
            <a:off x="5922757" y="1604066"/>
            <a:ext cx="2961266" cy="4733981"/>
          </a:xfrm>
          <a:prstGeom prst="rect">
            <a:avLst/>
          </a:prstGeom>
          <a:noFill/>
          <a:ln>
            <a:noFill/>
          </a:ln>
        </p:spPr>
      </p:pic>
      <p:sp>
        <p:nvSpPr>
          <p:cNvPr id="5" name="文本框 4"/>
          <p:cNvSpPr txBox="1"/>
          <p:nvPr/>
        </p:nvSpPr>
        <p:spPr>
          <a:xfrm>
            <a:off x="1568823" y="332165"/>
            <a:ext cx="9619130" cy="954107"/>
          </a:xfrm>
          <a:prstGeom prst="rect">
            <a:avLst/>
          </a:prstGeom>
          <a:noFill/>
        </p:spPr>
        <p:txBody>
          <a:bodyPr wrap="square">
            <a:spAutoFit/>
          </a:bodyPr>
          <a:lstStyle/>
          <a:p>
            <a:r>
              <a:rPr lang="zh-CN" altLang="en-US" sz="2000" b="1" kern="100" dirty="0">
                <a:effectLst/>
                <a:ea typeface="宋体" panose="02010600030101010101" pitchFamily="2" charset="-122"/>
                <a:cs typeface="宋体" panose="02010600030101010101" pitchFamily="2" charset="-122"/>
              </a:rPr>
              <a:t>信息共享</a:t>
            </a:r>
            <a:endParaRPr lang="en-US" altLang="zh-CN" sz="2000" b="1" kern="100" dirty="0">
              <a:effectLst/>
              <a:ea typeface="宋体" panose="02010600030101010101" pitchFamily="2" charset="-122"/>
              <a:cs typeface="宋体" panose="02010600030101010101" pitchFamily="2" charset="-122"/>
            </a:endParaRPr>
          </a:p>
          <a:p>
            <a:r>
              <a:rPr lang="zh-CN" altLang="zh-CN" sz="1800" kern="100" dirty="0">
                <a:effectLst/>
                <a:ea typeface="宋体" panose="02010600030101010101" pitchFamily="2" charset="-122"/>
                <a:cs typeface="宋体" panose="02010600030101010101" pitchFamily="2" charset="-122"/>
              </a:rPr>
              <a:t>授课教师单击智慧大屏右侧功能栏中的“课堂互动”按键，单击信息共享按键后，自动接收学生在终端发送的材料，支持图片、视频、文件等格式。授课教师可以直接打开材料进行展示</a:t>
            </a:r>
            <a:endParaRPr lang="zh-CN" altLang="en-US" dirty="0"/>
          </a:p>
        </p:txBody>
      </p:sp>
      <p:pic>
        <p:nvPicPr>
          <p:cNvPr id="6" name="图片 5"/>
          <p:cNvPicPr>
            <a:picLocks noChangeAspect="1"/>
          </p:cNvPicPr>
          <p:nvPr/>
        </p:nvPicPr>
        <p:blipFill>
          <a:blip r:embed="rId3"/>
          <a:stretch>
            <a:fillRect/>
          </a:stretch>
        </p:blipFill>
        <p:spPr>
          <a:xfrm>
            <a:off x="9341224" y="6155111"/>
            <a:ext cx="2534919" cy="428625"/>
          </a:xfrm>
          <a:prstGeom prst="rect">
            <a:avLst/>
          </a:prstGeom>
        </p:spPr>
      </p:pic>
      <p:sp>
        <p:nvSpPr>
          <p:cNvPr id="7" name="矩形 6"/>
          <p:cNvSpPr/>
          <p:nvPr/>
        </p:nvSpPr>
        <p:spPr>
          <a:xfrm>
            <a:off x="6378388" y="3920836"/>
            <a:ext cx="1775012" cy="845128"/>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文本框 6"/>
          <p:cNvSpPr txBox="1"/>
          <p:nvPr/>
        </p:nvSpPr>
        <p:spPr>
          <a:xfrm>
            <a:off x="4175760" y="3014028"/>
            <a:ext cx="3840480" cy="829945"/>
          </a:xfrm>
          <a:prstGeom prst="rect">
            <a:avLst/>
          </a:prstGeom>
          <a:noFill/>
          <a:ln w="9525">
            <a:noFill/>
          </a:ln>
        </p:spPr>
        <p:txBody>
          <a:bodyPr wrap="none" anchor="t">
            <a:spAutoFit/>
          </a:bodyPr>
          <a:lstStyle/>
          <a:p>
            <a:r>
              <a:rPr lang="zh-CN" altLang="en-US" sz="4800" b="1" dirty="0">
                <a:solidFill>
                  <a:srgbClr val="3DB397"/>
                </a:solidFill>
                <a:latin typeface="Arial" panose="020B0604020202020204" pitchFamily="34" charset="0"/>
                <a:ea typeface="微软雅黑" panose="020B0503020204020204" charset="-122"/>
              </a:rPr>
              <a:t>分组教学演示</a:t>
            </a:r>
            <a:endParaRPr lang="zh-CN" altLang="en-US" sz="4800" b="1" dirty="0">
              <a:solidFill>
                <a:srgbClr val="3DB397"/>
              </a:solidFill>
              <a:latin typeface="Arial" panose="020B0604020202020204" pitchFamily="34" charset="0"/>
              <a:ea typeface="微软雅黑" panose="020B0503020204020204" charset="-122"/>
            </a:endParaRPr>
          </a:p>
        </p:txBody>
      </p:sp>
      <p:pic>
        <p:nvPicPr>
          <p:cNvPr id="2" name="图片 1"/>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72820" y="687493"/>
            <a:ext cx="10342033" cy="447040"/>
          </a:xfrm>
        </p:spPr>
        <p:txBody>
          <a:bodyPr/>
          <a:lstStyle/>
          <a:p>
            <a:r>
              <a:rPr lang="zh-CN" altLang="en-US" b="1" dirty="0">
                <a:latin typeface="微软雅黑" panose="020B0503020204020204" charset="-122"/>
                <a:ea typeface="微软雅黑" panose="020B0503020204020204" charset="-122"/>
                <a:cs typeface="思源黑体 CN Medium" panose="020B0600000000000000" charset="-122"/>
                <a:sym typeface="+mn-ea"/>
              </a:rPr>
              <a:t>分组教学应用场景</a:t>
            </a:r>
            <a:br>
              <a:rPr lang="zh-CN" altLang="en-US" b="1" dirty="0">
                <a:latin typeface="微软雅黑" panose="020B0503020204020204" charset="-122"/>
                <a:ea typeface="微软雅黑" panose="020B0503020204020204" charset="-122"/>
                <a:cs typeface="思源黑体 CN Medium" panose="020B0600000000000000" charset="-122"/>
                <a:sym typeface="+mn-ea"/>
              </a:rPr>
            </a:br>
            <a:endParaRPr lang="zh-CN" altLang="en-US" dirty="0"/>
          </a:p>
        </p:txBody>
      </p:sp>
      <p:sp>
        <p:nvSpPr>
          <p:cNvPr id="24" name="Freeform 5"/>
          <p:cNvSpPr/>
          <p:nvPr/>
        </p:nvSpPr>
        <p:spPr bwMode="auto">
          <a:xfrm>
            <a:off x="3331199" y="3158599"/>
            <a:ext cx="2422227" cy="2424605"/>
          </a:xfrm>
          <a:custGeom>
            <a:avLst/>
            <a:gdLst>
              <a:gd name="T0" fmla="*/ 646 w 861"/>
              <a:gd name="T1" fmla="*/ 430 h 861"/>
              <a:gd name="T2" fmla="*/ 430 w 861"/>
              <a:gd name="T3" fmla="*/ 645 h 861"/>
              <a:gd name="T4" fmla="*/ 215 w 861"/>
              <a:gd name="T5" fmla="*/ 430 h 861"/>
              <a:gd name="T6" fmla="*/ 430 w 861"/>
              <a:gd name="T7" fmla="*/ 215 h 861"/>
              <a:gd name="T8" fmla="*/ 488 w 861"/>
              <a:gd name="T9" fmla="*/ 223 h 861"/>
              <a:gd name="T10" fmla="*/ 418 w 861"/>
              <a:gd name="T11" fmla="*/ 0 h 861"/>
              <a:gd name="T12" fmla="*/ 0 w 861"/>
              <a:gd name="T13" fmla="*/ 430 h 861"/>
              <a:gd name="T14" fmla="*/ 430 w 861"/>
              <a:gd name="T15" fmla="*/ 861 h 861"/>
              <a:gd name="T16" fmla="*/ 861 w 861"/>
              <a:gd name="T17" fmla="*/ 430 h 861"/>
              <a:gd name="T18" fmla="*/ 742 w 861"/>
              <a:gd name="T19" fmla="*/ 133 h 861"/>
              <a:gd name="T20" fmla="*/ 590 w 861"/>
              <a:gd name="T21" fmla="*/ 286 h 861"/>
              <a:gd name="T22" fmla="*/ 646 w 861"/>
              <a:gd name="T23" fmla="*/ 43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1" h="861">
                <a:moveTo>
                  <a:pt x="646" y="430"/>
                </a:moveTo>
                <a:cubicBezTo>
                  <a:pt x="646" y="549"/>
                  <a:pt x="549" y="645"/>
                  <a:pt x="430" y="645"/>
                </a:cubicBezTo>
                <a:cubicBezTo>
                  <a:pt x="311" y="645"/>
                  <a:pt x="215" y="549"/>
                  <a:pt x="215" y="430"/>
                </a:cubicBezTo>
                <a:cubicBezTo>
                  <a:pt x="215" y="311"/>
                  <a:pt x="311" y="215"/>
                  <a:pt x="430" y="215"/>
                </a:cubicBezTo>
                <a:cubicBezTo>
                  <a:pt x="450" y="215"/>
                  <a:pt x="470" y="218"/>
                  <a:pt x="488" y="223"/>
                </a:cubicBezTo>
                <a:cubicBezTo>
                  <a:pt x="447" y="156"/>
                  <a:pt x="422" y="80"/>
                  <a:pt x="418" y="0"/>
                </a:cubicBezTo>
                <a:cubicBezTo>
                  <a:pt x="186" y="6"/>
                  <a:pt x="0" y="196"/>
                  <a:pt x="0" y="430"/>
                </a:cubicBezTo>
                <a:cubicBezTo>
                  <a:pt x="0" y="668"/>
                  <a:pt x="192" y="861"/>
                  <a:pt x="430" y="861"/>
                </a:cubicBezTo>
                <a:cubicBezTo>
                  <a:pt x="668" y="861"/>
                  <a:pt x="861" y="668"/>
                  <a:pt x="861" y="430"/>
                </a:cubicBezTo>
                <a:cubicBezTo>
                  <a:pt x="861" y="315"/>
                  <a:pt x="816" y="211"/>
                  <a:pt x="742" y="133"/>
                </a:cubicBezTo>
                <a:cubicBezTo>
                  <a:pt x="590" y="286"/>
                  <a:pt x="590" y="286"/>
                  <a:pt x="590" y="286"/>
                </a:cubicBezTo>
                <a:cubicBezTo>
                  <a:pt x="625" y="325"/>
                  <a:pt x="646" y="375"/>
                  <a:pt x="646" y="430"/>
                </a:cubicBezTo>
                <a:close/>
              </a:path>
            </a:pathLst>
          </a:custGeom>
          <a:solidFill>
            <a:srgbClr val="3DB599"/>
          </a:solidFill>
          <a:ln>
            <a:noFill/>
          </a:ln>
        </p:spPr>
        <p:txBody>
          <a:bodyPr vert="horz" wrap="square" lIns="91440" tIns="45720" rIns="91440" bIns="45720" numCol="1" anchor="t" anchorCtr="0" compatLnSpc="1"/>
          <a:lstStyle/>
          <a:p>
            <a:endParaRPr lang="id-ID" sz="135">
              <a:solidFill>
                <a:schemeClr val="bg2">
                  <a:lumMod val="50000"/>
                </a:schemeClr>
              </a:solidFill>
              <a:cs typeface="+mn-ea"/>
              <a:sym typeface="+mn-lt"/>
            </a:endParaRPr>
          </a:p>
        </p:txBody>
      </p:sp>
      <p:sp>
        <p:nvSpPr>
          <p:cNvPr id="25" name="Freeform 6"/>
          <p:cNvSpPr/>
          <p:nvPr/>
        </p:nvSpPr>
        <p:spPr bwMode="auto">
          <a:xfrm>
            <a:off x="4619011" y="1872676"/>
            <a:ext cx="2422227" cy="2111867"/>
          </a:xfrm>
          <a:custGeom>
            <a:avLst/>
            <a:gdLst>
              <a:gd name="T0" fmla="*/ 739 w 861"/>
              <a:gd name="T1" fmla="*/ 731 h 750"/>
              <a:gd name="T2" fmla="*/ 739 w 861"/>
              <a:gd name="T3" fmla="*/ 730 h 750"/>
              <a:gd name="T4" fmla="*/ 861 w 861"/>
              <a:gd name="T5" fmla="*/ 431 h 750"/>
              <a:gd name="T6" fmla="*/ 430 w 861"/>
              <a:gd name="T7" fmla="*/ 0 h 750"/>
              <a:gd name="T8" fmla="*/ 0 w 861"/>
              <a:gd name="T9" fmla="*/ 431 h 750"/>
              <a:gd name="T10" fmla="*/ 120 w 861"/>
              <a:gd name="T11" fmla="*/ 729 h 750"/>
              <a:gd name="T12" fmla="*/ 120 w 861"/>
              <a:gd name="T13" fmla="*/ 730 h 750"/>
              <a:gd name="T14" fmla="*/ 132 w 861"/>
              <a:gd name="T15" fmla="*/ 742 h 750"/>
              <a:gd name="T16" fmla="*/ 284 w 861"/>
              <a:gd name="T17" fmla="*/ 589 h 750"/>
              <a:gd name="T18" fmla="*/ 278 w 861"/>
              <a:gd name="T19" fmla="*/ 583 h 750"/>
              <a:gd name="T20" fmla="*/ 277 w 861"/>
              <a:gd name="T21" fmla="*/ 582 h 750"/>
              <a:gd name="T22" fmla="*/ 215 w 861"/>
              <a:gd name="T23" fmla="*/ 431 h 750"/>
              <a:gd name="T24" fmla="*/ 430 w 861"/>
              <a:gd name="T25" fmla="*/ 215 h 750"/>
              <a:gd name="T26" fmla="*/ 645 w 861"/>
              <a:gd name="T27" fmla="*/ 431 h 750"/>
              <a:gd name="T28" fmla="*/ 584 w 861"/>
              <a:gd name="T29" fmla="*/ 581 h 750"/>
              <a:gd name="T30" fmla="*/ 584 w 861"/>
              <a:gd name="T31" fmla="*/ 581 h 750"/>
              <a:gd name="T32" fmla="*/ 584 w 861"/>
              <a:gd name="T33" fmla="*/ 581 h 750"/>
              <a:gd name="T34" fmla="*/ 563 w 861"/>
              <a:gd name="T35" fmla="*/ 603 h 750"/>
              <a:gd name="T36" fmla="*/ 721 w 861"/>
              <a:gd name="T37" fmla="*/ 750 h 750"/>
              <a:gd name="T38" fmla="*/ 739 w 861"/>
              <a:gd name="T39" fmla="*/ 731 h 7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61" h="750">
                <a:moveTo>
                  <a:pt x="739" y="731"/>
                </a:moveTo>
                <a:cubicBezTo>
                  <a:pt x="739" y="730"/>
                  <a:pt x="739" y="730"/>
                  <a:pt x="739" y="730"/>
                </a:cubicBezTo>
                <a:cubicBezTo>
                  <a:pt x="814" y="653"/>
                  <a:pt x="861" y="547"/>
                  <a:pt x="861" y="431"/>
                </a:cubicBezTo>
                <a:cubicBezTo>
                  <a:pt x="861" y="193"/>
                  <a:pt x="668" y="0"/>
                  <a:pt x="430" y="0"/>
                </a:cubicBezTo>
                <a:cubicBezTo>
                  <a:pt x="192" y="0"/>
                  <a:pt x="0" y="193"/>
                  <a:pt x="0" y="431"/>
                </a:cubicBezTo>
                <a:cubicBezTo>
                  <a:pt x="0" y="547"/>
                  <a:pt x="45" y="652"/>
                  <a:pt x="120" y="729"/>
                </a:cubicBezTo>
                <a:cubicBezTo>
                  <a:pt x="120" y="730"/>
                  <a:pt x="120" y="730"/>
                  <a:pt x="120" y="730"/>
                </a:cubicBezTo>
                <a:cubicBezTo>
                  <a:pt x="124" y="734"/>
                  <a:pt x="128" y="738"/>
                  <a:pt x="132" y="742"/>
                </a:cubicBezTo>
                <a:cubicBezTo>
                  <a:pt x="284" y="589"/>
                  <a:pt x="284" y="589"/>
                  <a:pt x="284" y="589"/>
                </a:cubicBezTo>
                <a:cubicBezTo>
                  <a:pt x="282" y="587"/>
                  <a:pt x="280" y="585"/>
                  <a:pt x="278" y="583"/>
                </a:cubicBezTo>
                <a:cubicBezTo>
                  <a:pt x="277" y="582"/>
                  <a:pt x="277" y="582"/>
                  <a:pt x="277" y="582"/>
                </a:cubicBezTo>
                <a:cubicBezTo>
                  <a:pt x="239" y="543"/>
                  <a:pt x="215" y="490"/>
                  <a:pt x="215" y="431"/>
                </a:cubicBezTo>
                <a:cubicBezTo>
                  <a:pt x="215" y="312"/>
                  <a:pt x="311" y="215"/>
                  <a:pt x="430" y="215"/>
                </a:cubicBezTo>
                <a:cubicBezTo>
                  <a:pt x="549" y="215"/>
                  <a:pt x="645" y="312"/>
                  <a:pt x="645" y="431"/>
                </a:cubicBezTo>
                <a:cubicBezTo>
                  <a:pt x="645" y="489"/>
                  <a:pt x="622" y="542"/>
                  <a:pt x="584" y="581"/>
                </a:cubicBezTo>
                <a:cubicBezTo>
                  <a:pt x="584" y="581"/>
                  <a:pt x="584" y="581"/>
                  <a:pt x="584" y="581"/>
                </a:cubicBezTo>
                <a:cubicBezTo>
                  <a:pt x="584" y="581"/>
                  <a:pt x="584" y="581"/>
                  <a:pt x="584" y="581"/>
                </a:cubicBezTo>
                <a:cubicBezTo>
                  <a:pt x="577" y="588"/>
                  <a:pt x="570" y="596"/>
                  <a:pt x="563" y="603"/>
                </a:cubicBezTo>
                <a:cubicBezTo>
                  <a:pt x="721" y="750"/>
                  <a:pt x="721" y="750"/>
                  <a:pt x="721" y="750"/>
                </a:cubicBezTo>
                <a:cubicBezTo>
                  <a:pt x="727" y="743"/>
                  <a:pt x="733" y="737"/>
                  <a:pt x="739" y="731"/>
                </a:cubicBezTo>
                <a:close/>
              </a:path>
            </a:pathLst>
          </a:custGeom>
          <a:solidFill>
            <a:srgbClr val="FEB80A"/>
          </a:solidFill>
          <a:ln>
            <a:noFill/>
          </a:ln>
        </p:spPr>
        <p:txBody>
          <a:bodyPr vert="horz" wrap="square" lIns="91440" tIns="45720" rIns="91440" bIns="45720" numCol="1" anchor="t" anchorCtr="0" compatLnSpc="1"/>
          <a:lstStyle/>
          <a:p>
            <a:endParaRPr lang="id-ID" sz="135">
              <a:solidFill>
                <a:schemeClr val="bg2">
                  <a:lumMod val="50000"/>
                </a:schemeClr>
              </a:solidFill>
              <a:cs typeface="+mn-ea"/>
              <a:sym typeface="+mn-lt"/>
            </a:endParaRPr>
          </a:p>
        </p:txBody>
      </p:sp>
      <p:sp>
        <p:nvSpPr>
          <p:cNvPr id="26" name="Freeform 7"/>
          <p:cNvSpPr/>
          <p:nvPr/>
        </p:nvSpPr>
        <p:spPr bwMode="auto">
          <a:xfrm>
            <a:off x="5904443" y="3158599"/>
            <a:ext cx="2425793" cy="2424605"/>
          </a:xfrm>
          <a:custGeom>
            <a:avLst/>
            <a:gdLst>
              <a:gd name="T0" fmla="*/ 443 w 862"/>
              <a:gd name="T1" fmla="*/ 0 h 861"/>
              <a:gd name="T2" fmla="*/ 373 w 862"/>
              <a:gd name="T3" fmla="*/ 223 h 861"/>
              <a:gd name="T4" fmla="*/ 431 w 862"/>
              <a:gd name="T5" fmla="*/ 215 h 861"/>
              <a:gd name="T6" fmla="*/ 646 w 862"/>
              <a:gd name="T7" fmla="*/ 430 h 861"/>
              <a:gd name="T8" fmla="*/ 431 w 862"/>
              <a:gd name="T9" fmla="*/ 645 h 861"/>
              <a:gd name="T10" fmla="*/ 216 w 862"/>
              <a:gd name="T11" fmla="*/ 430 h 861"/>
              <a:gd name="T12" fmla="*/ 264 w 862"/>
              <a:gd name="T13" fmla="*/ 294 h 861"/>
              <a:gd name="T14" fmla="*/ 106 w 862"/>
              <a:gd name="T15" fmla="*/ 147 h 861"/>
              <a:gd name="T16" fmla="*/ 0 w 862"/>
              <a:gd name="T17" fmla="*/ 430 h 861"/>
              <a:gd name="T18" fmla="*/ 431 w 862"/>
              <a:gd name="T19" fmla="*/ 861 h 861"/>
              <a:gd name="T20" fmla="*/ 862 w 862"/>
              <a:gd name="T21" fmla="*/ 430 h 861"/>
              <a:gd name="T22" fmla="*/ 443 w 862"/>
              <a:gd name="T23" fmla="*/ 0 h 8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2" h="861">
                <a:moveTo>
                  <a:pt x="443" y="0"/>
                </a:moveTo>
                <a:cubicBezTo>
                  <a:pt x="439" y="80"/>
                  <a:pt x="415" y="156"/>
                  <a:pt x="373" y="223"/>
                </a:cubicBezTo>
                <a:cubicBezTo>
                  <a:pt x="391" y="218"/>
                  <a:pt x="411" y="215"/>
                  <a:pt x="431" y="215"/>
                </a:cubicBezTo>
                <a:cubicBezTo>
                  <a:pt x="550" y="215"/>
                  <a:pt x="646" y="311"/>
                  <a:pt x="646" y="430"/>
                </a:cubicBezTo>
                <a:cubicBezTo>
                  <a:pt x="646" y="549"/>
                  <a:pt x="550" y="645"/>
                  <a:pt x="431" y="645"/>
                </a:cubicBezTo>
                <a:cubicBezTo>
                  <a:pt x="312" y="645"/>
                  <a:pt x="216" y="549"/>
                  <a:pt x="216" y="430"/>
                </a:cubicBezTo>
                <a:cubicBezTo>
                  <a:pt x="216" y="378"/>
                  <a:pt x="234" y="331"/>
                  <a:pt x="264" y="294"/>
                </a:cubicBezTo>
                <a:cubicBezTo>
                  <a:pt x="106" y="147"/>
                  <a:pt x="106" y="147"/>
                  <a:pt x="106" y="147"/>
                </a:cubicBezTo>
                <a:cubicBezTo>
                  <a:pt x="40" y="223"/>
                  <a:pt x="0" y="322"/>
                  <a:pt x="0" y="430"/>
                </a:cubicBezTo>
                <a:cubicBezTo>
                  <a:pt x="0" y="668"/>
                  <a:pt x="193" y="861"/>
                  <a:pt x="431" y="861"/>
                </a:cubicBezTo>
                <a:cubicBezTo>
                  <a:pt x="669" y="861"/>
                  <a:pt x="862" y="668"/>
                  <a:pt x="862" y="430"/>
                </a:cubicBezTo>
                <a:cubicBezTo>
                  <a:pt x="862" y="196"/>
                  <a:pt x="675" y="6"/>
                  <a:pt x="443" y="0"/>
                </a:cubicBezTo>
                <a:close/>
              </a:path>
            </a:pathLst>
          </a:custGeom>
          <a:solidFill>
            <a:srgbClr val="3DB599"/>
          </a:solidFill>
          <a:ln>
            <a:noFill/>
          </a:ln>
        </p:spPr>
        <p:txBody>
          <a:bodyPr vert="horz" wrap="square" lIns="91440" tIns="45720" rIns="91440" bIns="45720" numCol="1" anchor="t" anchorCtr="0" compatLnSpc="1"/>
          <a:lstStyle/>
          <a:p>
            <a:endParaRPr lang="id-ID" sz="135">
              <a:solidFill>
                <a:schemeClr val="bg2">
                  <a:lumMod val="50000"/>
                </a:schemeClr>
              </a:solidFill>
              <a:cs typeface="+mn-ea"/>
              <a:sym typeface="+mn-lt"/>
            </a:endParaRPr>
          </a:p>
        </p:txBody>
      </p:sp>
      <p:sp>
        <p:nvSpPr>
          <p:cNvPr id="27" name="Freeform 136"/>
          <p:cNvSpPr>
            <a:spLocks noChangeAspect="1" noEditPoints="1"/>
          </p:cNvSpPr>
          <p:nvPr/>
        </p:nvSpPr>
        <p:spPr bwMode="auto">
          <a:xfrm>
            <a:off x="4220692" y="4010992"/>
            <a:ext cx="643240" cy="587551"/>
          </a:xfrm>
          <a:custGeom>
            <a:avLst/>
            <a:gdLst>
              <a:gd name="T0" fmla="*/ 48 w 256"/>
              <a:gd name="T1" fmla="*/ 216 h 256"/>
              <a:gd name="T2" fmla="*/ 86 w 256"/>
              <a:gd name="T3" fmla="*/ 197 h 256"/>
              <a:gd name="T4" fmla="*/ 152 w 256"/>
              <a:gd name="T5" fmla="*/ 222 h 256"/>
              <a:gd name="T6" fmla="*/ 192 w 256"/>
              <a:gd name="T7" fmla="*/ 256 h 256"/>
              <a:gd name="T8" fmla="*/ 232 w 256"/>
              <a:gd name="T9" fmla="*/ 216 h 256"/>
              <a:gd name="T10" fmla="*/ 192 w 256"/>
              <a:gd name="T11" fmla="*/ 176 h 256"/>
              <a:gd name="T12" fmla="*/ 154 w 256"/>
              <a:gd name="T13" fmla="*/ 205 h 256"/>
              <a:gd name="T14" fmla="*/ 94 w 256"/>
              <a:gd name="T15" fmla="*/ 183 h 256"/>
              <a:gd name="T16" fmla="*/ 96 w 256"/>
              <a:gd name="T17" fmla="*/ 168 h 256"/>
              <a:gd name="T18" fmla="*/ 88 w 256"/>
              <a:gd name="T19" fmla="*/ 141 h 256"/>
              <a:gd name="T20" fmla="*/ 161 w 256"/>
              <a:gd name="T21" fmla="*/ 96 h 256"/>
              <a:gd name="T22" fmla="*/ 200 w 256"/>
              <a:gd name="T23" fmla="*/ 112 h 256"/>
              <a:gd name="T24" fmla="*/ 256 w 256"/>
              <a:gd name="T25" fmla="*/ 56 h 256"/>
              <a:gd name="T26" fmla="*/ 200 w 256"/>
              <a:gd name="T27" fmla="*/ 0 h 256"/>
              <a:gd name="T28" fmla="*/ 144 w 256"/>
              <a:gd name="T29" fmla="*/ 56 h 256"/>
              <a:gd name="T30" fmla="*/ 151 w 256"/>
              <a:gd name="T31" fmla="*/ 84 h 256"/>
              <a:gd name="T32" fmla="*/ 76 w 256"/>
              <a:gd name="T33" fmla="*/ 129 h 256"/>
              <a:gd name="T34" fmla="*/ 48 w 256"/>
              <a:gd name="T35" fmla="*/ 120 h 256"/>
              <a:gd name="T36" fmla="*/ 0 w 256"/>
              <a:gd name="T37" fmla="*/ 168 h 256"/>
              <a:gd name="T38" fmla="*/ 48 w 256"/>
              <a:gd name="T39" fmla="*/ 216 h 256"/>
              <a:gd name="T40" fmla="*/ 192 w 256"/>
              <a:gd name="T41" fmla="*/ 192 h 256"/>
              <a:gd name="T42" fmla="*/ 216 w 256"/>
              <a:gd name="T43" fmla="*/ 216 h 256"/>
              <a:gd name="T44" fmla="*/ 192 w 256"/>
              <a:gd name="T45" fmla="*/ 240 h 256"/>
              <a:gd name="T46" fmla="*/ 168 w 256"/>
              <a:gd name="T47" fmla="*/ 216 h 256"/>
              <a:gd name="T48" fmla="*/ 192 w 256"/>
              <a:gd name="T49" fmla="*/ 192 h 256"/>
              <a:gd name="T50" fmla="*/ 200 w 256"/>
              <a:gd name="T51" fmla="*/ 16 h 256"/>
              <a:gd name="T52" fmla="*/ 240 w 256"/>
              <a:gd name="T53" fmla="*/ 56 h 256"/>
              <a:gd name="T54" fmla="*/ 200 w 256"/>
              <a:gd name="T55" fmla="*/ 96 h 256"/>
              <a:gd name="T56" fmla="*/ 160 w 256"/>
              <a:gd name="T57" fmla="*/ 56 h 256"/>
              <a:gd name="T58" fmla="*/ 200 w 256"/>
              <a:gd name="T59" fmla="*/ 16 h 256"/>
              <a:gd name="T60" fmla="*/ 48 w 256"/>
              <a:gd name="T61" fmla="*/ 136 h 256"/>
              <a:gd name="T62" fmla="*/ 80 w 256"/>
              <a:gd name="T63" fmla="*/ 168 h 256"/>
              <a:gd name="T64" fmla="*/ 48 w 256"/>
              <a:gd name="T65" fmla="*/ 200 h 256"/>
              <a:gd name="T66" fmla="*/ 16 w 256"/>
              <a:gd name="T67" fmla="*/ 168 h 256"/>
              <a:gd name="T68" fmla="*/ 48 w 256"/>
              <a:gd name="T69" fmla="*/ 136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6" h="256">
                <a:moveTo>
                  <a:pt x="48" y="216"/>
                </a:moveTo>
                <a:cubicBezTo>
                  <a:pt x="63" y="216"/>
                  <a:pt x="77" y="209"/>
                  <a:pt x="86" y="197"/>
                </a:cubicBezTo>
                <a:cubicBezTo>
                  <a:pt x="152" y="222"/>
                  <a:pt x="152" y="222"/>
                  <a:pt x="152" y="222"/>
                </a:cubicBezTo>
                <a:cubicBezTo>
                  <a:pt x="155" y="241"/>
                  <a:pt x="172" y="256"/>
                  <a:pt x="192" y="256"/>
                </a:cubicBezTo>
                <a:cubicBezTo>
                  <a:pt x="214" y="256"/>
                  <a:pt x="232" y="238"/>
                  <a:pt x="232" y="216"/>
                </a:cubicBezTo>
                <a:cubicBezTo>
                  <a:pt x="232" y="194"/>
                  <a:pt x="214" y="176"/>
                  <a:pt x="192" y="176"/>
                </a:cubicBezTo>
                <a:cubicBezTo>
                  <a:pt x="174" y="176"/>
                  <a:pt x="158" y="188"/>
                  <a:pt x="154" y="205"/>
                </a:cubicBezTo>
                <a:cubicBezTo>
                  <a:pt x="94" y="183"/>
                  <a:pt x="94" y="183"/>
                  <a:pt x="94" y="183"/>
                </a:cubicBezTo>
                <a:cubicBezTo>
                  <a:pt x="95" y="178"/>
                  <a:pt x="96" y="173"/>
                  <a:pt x="96" y="168"/>
                </a:cubicBezTo>
                <a:cubicBezTo>
                  <a:pt x="96" y="158"/>
                  <a:pt x="93" y="149"/>
                  <a:pt x="88" y="141"/>
                </a:cubicBezTo>
                <a:cubicBezTo>
                  <a:pt x="161" y="96"/>
                  <a:pt x="161" y="96"/>
                  <a:pt x="161" y="96"/>
                </a:cubicBezTo>
                <a:cubicBezTo>
                  <a:pt x="171" y="106"/>
                  <a:pt x="185" y="112"/>
                  <a:pt x="200" y="112"/>
                </a:cubicBezTo>
                <a:cubicBezTo>
                  <a:pt x="231" y="112"/>
                  <a:pt x="256" y="87"/>
                  <a:pt x="256" y="56"/>
                </a:cubicBezTo>
                <a:cubicBezTo>
                  <a:pt x="256" y="25"/>
                  <a:pt x="231" y="0"/>
                  <a:pt x="200" y="0"/>
                </a:cubicBezTo>
                <a:cubicBezTo>
                  <a:pt x="169" y="0"/>
                  <a:pt x="144" y="25"/>
                  <a:pt x="144" y="56"/>
                </a:cubicBezTo>
                <a:cubicBezTo>
                  <a:pt x="144" y="66"/>
                  <a:pt x="147" y="76"/>
                  <a:pt x="151" y="84"/>
                </a:cubicBezTo>
                <a:cubicBezTo>
                  <a:pt x="76" y="129"/>
                  <a:pt x="76" y="129"/>
                  <a:pt x="76" y="129"/>
                </a:cubicBezTo>
                <a:cubicBezTo>
                  <a:pt x="68" y="123"/>
                  <a:pt x="58" y="120"/>
                  <a:pt x="48" y="120"/>
                </a:cubicBezTo>
                <a:cubicBezTo>
                  <a:pt x="22" y="120"/>
                  <a:pt x="0" y="142"/>
                  <a:pt x="0" y="168"/>
                </a:cubicBezTo>
                <a:cubicBezTo>
                  <a:pt x="0" y="194"/>
                  <a:pt x="22" y="216"/>
                  <a:pt x="48" y="216"/>
                </a:cubicBezTo>
                <a:close/>
                <a:moveTo>
                  <a:pt x="192" y="192"/>
                </a:moveTo>
                <a:cubicBezTo>
                  <a:pt x="205" y="192"/>
                  <a:pt x="216" y="203"/>
                  <a:pt x="216" y="216"/>
                </a:cubicBezTo>
                <a:cubicBezTo>
                  <a:pt x="216" y="229"/>
                  <a:pt x="205" y="240"/>
                  <a:pt x="192" y="240"/>
                </a:cubicBezTo>
                <a:cubicBezTo>
                  <a:pt x="179" y="240"/>
                  <a:pt x="168" y="229"/>
                  <a:pt x="168" y="216"/>
                </a:cubicBezTo>
                <a:cubicBezTo>
                  <a:pt x="168" y="203"/>
                  <a:pt x="179" y="192"/>
                  <a:pt x="192" y="192"/>
                </a:cubicBezTo>
                <a:close/>
                <a:moveTo>
                  <a:pt x="200" y="16"/>
                </a:moveTo>
                <a:cubicBezTo>
                  <a:pt x="222" y="16"/>
                  <a:pt x="240" y="34"/>
                  <a:pt x="240" y="56"/>
                </a:cubicBezTo>
                <a:cubicBezTo>
                  <a:pt x="240" y="78"/>
                  <a:pt x="222" y="96"/>
                  <a:pt x="200" y="96"/>
                </a:cubicBezTo>
                <a:cubicBezTo>
                  <a:pt x="178" y="96"/>
                  <a:pt x="160" y="78"/>
                  <a:pt x="160" y="56"/>
                </a:cubicBezTo>
                <a:cubicBezTo>
                  <a:pt x="160" y="34"/>
                  <a:pt x="178" y="16"/>
                  <a:pt x="200" y="16"/>
                </a:cubicBezTo>
                <a:close/>
                <a:moveTo>
                  <a:pt x="48" y="136"/>
                </a:moveTo>
                <a:cubicBezTo>
                  <a:pt x="66" y="136"/>
                  <a:pt x="80" y="150"/>
                  <a:pt x="80" y="168"/>
                </a:cubicBezTo>
                <a:cubicBezTo>
                  <a:pt x="80" y="186"/>
                  <a:pt x="66" y="200"/>
                  <a:pt x="48" y="200"/>
                </a:cubicBezTo>
                <a:cubicBezTo>
                  <a:pt x="30" y="200"/>
                  <a:pt x="16" y="186"/>
                  <a:pt x="16" y="168"/>
                </a:cubicBezTo>
                <a:cubicBezTo>
                  <a:pt x="16" y="150"/>
                  <a:pt x="30" y="136"/>
                  <a:pt x="48" y="136"/>
                </a:cubicBezTo>
                <a:close/>
              </a:path>
            </a:pathLst>
          </a:custGeom>
          <a:solidFill>
            <a:srgbClr val="3DB599"/>
          </a:solidFill>
          <a:ln>
            <a:noFill/>
          </a:ln>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28" name="Freeform 27"/>
          <p:cNvSpPr>
            <a:spLocks noChangeAspect="1" noEditPoints="1"/>
          </p:cNvSpPr>
          <p:nvPr/>
        </p:nvSpPr>
        <p:spPr bwMode="auto">
          <a:xfrm>
            <a:off x="5499215" y="2737136"/>
            <a:ext cx="665507" cy="587551"/>
          </a:xfrm>
          <a:custGeom>
            <a:avLst/>
            <a:gdLst>
              <a:gd name="T0" fmla="*/ 8 w 256"/>
              <a:gd name="T1" fmla="*/ 40 h 248"/>
              <a:gd name="T2" fmla="*/ 48 w 256"/>
              <a:gd name="T3" fmla="*/ 217 h 248"/>
              <a:gd name="T4" fmla="*/ 80 w 256"/>
              <a:gd name="T5" fmla="*/ 248 h 248"/>
              <a:gd name="T6" fmla="*/ 145 w 256"/>
              <a:gd name="T7" fmla="*/ 224 h 248"/>
              <a:gd name="T8" fmla="*/ 208 w 256"/>
              <a:gd name="T9" fmla="*/ 216 h 248"/>
              <a:gd name="T10" fmla="*/ 145 w 256"/>
              <a:gd name="T11" fmla="*/ 208 h 248"/>
              <a:gd name="T12" fmla="*/ 80 w 256"/>
              <a:gd name="T13" fmla="*/ 184 h 248"/>
              <a:gd name="T14" fmla="*/ 60 w 256"/>
              <a:gd name="T15" fmla="*/ 164 h 248"/>
              <a:gd name="T16" fmla="*/ 60 w 256"/>
              <a:gd name="T17" fmla="*/ 164 h 248"/>
              <a:gd name="T18" fmla="*/ 232 w 256"/>
              <a:gd name="T19" fmla="*/ 150 h 248"/>
              <a:gd name="T20" fmla="*/ 254 w 256"/>
              <a:gd name="T21" fmla="*/ 59 h 248"/>
              <a:gd name="T22" fmla="*/ 222 w 256"/>
              <a:gd name="T23" fmla="*/ 56 h 248"/>
              <a:gd name="T24" fmla="*/ 200 w 256"/>
              <a:gd name="T25" fmla="*/ 0 h 248"/>
              <a:gd name="T26" fmla="*/ 138 w 256"/>
              <a:gd name="T27" fmla="*/ 2 h 248"/>
              <a:gd name="T28" fmla="*/ 80 w 256"/>
              <a:gd name="T29" fmla="*/ 24 h 248"/>
              <a:gd name="T30" fmla="*/ 66 w 256"/>
              <a:gd name="T31" fmla="*/ 56 h 248"/>
              <a:gd name="T32" fmla="*/ 48 w 256"/>
              <a:gd name="T33" fmla="*/ 31 h 248"/>
              <a:gd name="T34" fmla="*/ 8 w 256"/>
              <a:gd name="T35" fmla="*/ 24 h 248"/>
              <a:gd name="T36" fmla="*/ 176 w 256"/>
              <a:gd name="T37" fmla="*/ 200 h 248"/>
              <a:gd name="T38" fmla="*/ 176 w 256"/>
              <a:gd name="T39" fmla="*/ 232 h 248"/>
              <a:gd name="T40" fmla="*/ 176 w 256"/>
              <a:gd name="T41" fmla="*/ 200 h 248"/>
              <a:gd name="T42" fmla="*/ 96 w 256"/>
              <a:gd name="T43" fmla="*/ 216 h 248"/>
              <a:gd name="T44" fmla="*/ 64 w 256"/>
              <a:gd name="T45" fmla="*/ 216 h 248"/>
              <a:gd name="T46" fmla="*/ 147 w 256"/>
              <a:gd name="T47" fmla="*/ 16 h 248"/>
              <a:gd name="T48" fmla="*/ 205 w 256"/>
              <a:gd name="T49" fmla="*/ 56 h 248"/>
              <a:gd name="T50" fmla="*/ 129 w 256"/>
              <a:gd name="T51" fmla="*/ 34 h 248"/>
              <a:gd name="T52" fmla="*/ 86 w 256"/>
              <a:gd name="T53" fmla="*/ 40 h 248"/>
              <a:gd name="T54" fmla="*/ 118 w 256"/>
              <a:gd name="T55" fmla="*/ 56 h 248"/>
              <a:gd name="T56" fmla="*/ 86 w 256"/>
              <a:gd name="T57" fmla="*/ 40 h 248"/>
              <a:gd name="T58" fmla="*/ 216 w 256"/>
              <a:gd name="T59" fmla="*/ 72 h 248"/>
              <a:gd name="T60" fmla="*/ 237 w 256"/>
              <a:gd name="T61" fmla="*/ 72 h 248"/>
              <a:gd name="T62" fmla="*/ 60 w 256"/>
              <a:gd name="T63" fmla="*/ 148 h 248"/>
              <a:gd name="T64" fmla="*/ 52 w 256"/>
              <a:gd name="T65" fmla="*/ 72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56" h="248">
                <a:moveTo>
                  <a:pt x="0" y="32"/>
                </a:moveTo>
                <a:cubicBezTo>
                  <a:pt x="0" y="36"/>
                  <a:pt x="4" y="40"/>
                  <a:pt x="8" y="40"/>
                </a:cubicBezTo>
                <a:cubicBezTo>
                  <a:pt x="33" y="40"/>
                  <a:pt x="33" y="40"/>
                  <a:pt x="33" y="40"/>
                </a:cubicBezTo>
                <a:cubicBezTo>
                  <a:pt x="48" y="217"/>
                  <a:pt x="48" y="217"/>
                  <a:pt x="48" y="217"/>
                </a:cubicBezTo>
                <a:cubicBezTo>
                  <a:pt x="48" y="217"/>
                  <a:pt x="48" y="217"/>
                  <a:pt x="48" y="217"/>
                </a:cubicBezTo>
                <a:cubicBezTo>
                  <a:pt x="48" y="234"/>
                  <a:pt x="63" y="248"/>
                  <a:pt x="80" y="248"/>
                </a:cubicBezTo>
                <a:cubicBezTo>
                  <a:pt x="95" y="248"/>
                  <a:pt x="107" y="238"/>
                  <a:pt x="111" y="224"/>
                </a:cubicBezTo>
                <a:cubicBezTo>
                  <a:pt x="145" y="224"/>
                  <a:pt x="145" y="224"/>
                  <a:pt x="145" y="224"/>
                </a:cubicBezTo>
                <a:cubicBezTo>
                  <a:pt x="149" y="238"/>
                  <a:pt x="161" y="248"/>
                  <a:pt x="176" y="248"/>
                </a:cubicBezTo>
                <a:cubicBezTo>
                  <a:pt x="194" y="248"/>
                  <a:pt x="208" y="234"/>
                  <a:pt x="208" y="216"/>
                </a:cubicBezTo>
                <a:cubicBezTo>
                  <a:pt x="208" y="198"/>
                  <a:pt x="194" y="184"/>
                  <a:pt x="176" y="184"/>
                </a:cubicBezTo>
                <a:cubicBezTo>
                  <a:pt x="161" y="184"/>
                  <a:pt x="149" y="194"/>
                  <a:pt x="145" y="208"/>
                </a:cubicBezTo>
                <a:cubicBezTo>
                  <a:pt x="111" y="208"/>
                  <a:pt x="111" y="208"/>
                  <a:pt x="111" y="208"/>
                </a:cubicBezTo>
                <a:cubicBezTo>
                  <a:pt x="107" y="194"/>
                  <a:pt x="95" y="184"/>
                  <a:pt x="80" y="184"/>
                </a:cubicBezTo>
                <a:cubicBezTo>
                  <a:pt x="73" y="184"/>
                  <a:pt x="67" y="186"/>
                  <a:pt x="62" y="190"/>
                </a:cubicBezTo>
                <a:cubicBezTo>
                  <a:pt x="60" y="164"/>
                  <a:pt x="60" y="164"/>
                  <a:pt x="60" y="164"/>
                </a:cubicBezTo>
                <a:cubicBezTo>
                  <a:pt x="60" y="164"/>
                  <a:pt x="60" y="164"/>
                  <a:pt x="60" y="164"/>
                </a:cubicBezTo>
                <a:cubicBezTo>
                  <a:pt x="60" y="164"/>
                  <a:pt x="60" y="164"/>
                  <a:pt x="60" y="164"/>
                </a:cubicBezTo>
                <a:cubicBezTo>
                  <a:pt x="224" y="156"/>
                  <a:pt x="224" y="156"/>
                  <a:pt x="224" y="156"/>
                </a:cubicBezTo>
                <a:cubicBezTo>
                  <a:pt x="228" y="156"/>
                  <a:pt x="231" y="153"/>
                  <a:pt x="232" y="150"/>
                </a:cubicBezTo>
                <a:cubicBezTo>
                  <a:pt x="256" y="66"/>
                  <a:pt x="256" y="66"/>
                  <a:pt x="256" y="66"/>
                </a:cubicBezTo>
                <a:cubicBezTo>
                  <a:pt x="256" y="64"/>
                  <a:pt x="256" y="61"/>
                  <a:pt x="254" y="59"/>
                </a:cubicBezTo>
                <a:cubicBezTo>
                  <a:pt x="253" y="57"/>
                  <a:pt x="251" y="56"/>
                  <a:pt x="248" y="56"/>
                </a:cubicBezTo>
                <a:cubicBezTo>
                  <a:pt x="222" y="56"/>
                  <a:pt x="222" y="56"/>
                  <a:pt x="222" y="56"/>
                </a:cubicBezTo>
                <a:cubicBezTo>
                  <a:pt x="208" y="6"/>
                  <a:pt x="208" y="6"/>
                  <a:pt x="208" y="6"/>
                </a:cubicBezTo>
                <a:cubicBezTo>
                  <a:pt x="207" y="2"/>
                  <a:pt x="204" y="0"/>
                  <a:pt x="200" y="0"/>
                </a:cubicBezTo>
                <a:cubicBezTo>
                  <a:pt x="144" y="0"/>
                  <a:pt x="144" y="0"/>
                  <a:pt x="144" y="0"/>
                </a:cubicBezTo>
                <a:cubicBezTo>
                  <a:pt x="142" y="0"/>
                  <a:pt x="140" y="1"/>
                  <a:pt x="138" y="2"/>
                </a:cubicBezTo>
                <a:cubicBezTo>
                  <a:pt x="117" y="24"/>
                  <a:pt x="117" y="24"/>
                  <a:pt x="117" y="24"/>
                </a:cubicBezTo>
                <a:cubicBezTo>
                  <a:pt x="80" y="24"/>
                  <a:pt x="80" y="24"/>
                  <a:pt x="80" y="24"/>
                </a:cubicBezTo>
                <a:cubicBezTo>
                  <a:pt x="76" y="24"/>
                  <a:pt x="73" y="27"/>
                  <a:pt x="72" y="30"/>
                </a:cubicBezTo>
                <a:cubicBezTo>
                  <a:pt x="66" y="56"/>
                  <a:pt x="66" y="56"/>
                  <a:pt x="66" y="56"/>
                </a:cubicBezTo>
                <a:cubicBezTo>
                  <a:pt x="50" y="56"/>
                  <a:pt x="50" y="56"/>
                  <a:pt x="50" y="56"/>
                </a:cubicBezTo>
                <a:cubicBezTo>
                  <a:pt x="48" y="31"/>
                  <a:pt x="48" y="31"/>
                  <a:pt x="48" y="31"/>
                </a:cubicBezTo>
                <a:cubicBezTo>
                  <a:pt x="48" y="27"/>
                  <a:pt x="44" y="24"/>
                  <a:pt x="40" y="24"/>
                </a:cubicBezTo>
                <a:cubicBezTo>
                  <a:pt x="8" y="24"/>
                  <a:pt x="8" y="24"/>
                  <a:pt x="8" y="24"/>
                </a:cubicBezTo>
                <a:cubicBezTo>
                  <a:pt x="4" y="24"/>
                  <a:pt x="0" y="28"/>
                  <a:pt x="0" y="32"/>
                </a:cubicBezTo>
                <a:close/>
                <a:moveTo>
                  <a:pt x="176" y="200"/>
                </a:moveTo>
                <a:cubicBezTo>
                  <a:pt x="185" y="200"/>
                  <a:pt x="192" y="207"/>
                  <a:pt x="192" y="216"/>
                </a:cubicBezTo>
                <a:cubicBezTo>
                  <a:pt x="192" y="225"/>
                  <a:pt x="185" y="232"/>
                  <a:pt x="176" y="232"/>
                </a:cubicBezTo>
                <a:cubicBezTo>
                  <a:pt x="167" y="232"/>
                  <a:pt x="160" y="225"/>
                  <a:pt x="160" y="216"/>
                </a:cubicBezTo>
                <a:cubicBezTo>
                  <a:pt x="160" y="207"/>
                  <a:pt x="167" y="200"/>
                  <a:pt x="176" y="200"/>
                </a:cubicBezTo>
                <a:close/>
                <a:moveTo>
                  <a:pt x="80" y="200"/>
                </a:moveTo>
                <a:cubicBezTo>
                  <a:pt x="89" y="200"/>
                  <a:pt x="96" y="207"/>
                  <a:pt x="96" y="216"/>
                </a:cubicBezTo>
                <a:cubicBezTo>
                  <a:pt x="96" y="225"/>
                  <a:pt x="89" y="232"/>
                  <a:pt x="80" y="232"/>
                </a:cubicBezTo>
                <a:cubicBezTo>
                  <a:pt x="71" y="232"/>
                  <a:pt x="64" y="225"/>
                  <a:pt x="64" y="216"/>
                </a:cubicBezTo>
                <a:cubicBezTo>
                  <a:pt x="64" y="207"/>
                  <a:pt x="71" y="200"/>
                  <a:pt x="80" y="200"/>
                </a:cubicBezTo>
                <a:close/>
                <a:moveTo>
                  <a:pt x="147" y="16"/>
                </a:moveTo>
                <a:cubicBezTo>
                  <a:pt x="194" y="16"/>
                  <a:pt x="194" y="16"/>
                  <a:pt x="194" y="16"/>
                </a:cubicBezTo>
                <a:cubicBezTo>
                  <a:pt x="205" y="56"/>
                  <a:pt x="205" y="56"/>
                  <a:pt x="205" y="56"/>
                </a:cubicBezTo>
                <a:cubicBezTo>
                  <a:pt x="134" y="56"/>
                  <a:pt x="134" y="56"/>
                  <a:pt x="134" y="56"/>
                </a:cubicBezTo>
                <a:cubicBezTo>
                  <a:pt x="129" y="34"/>
                  <a:pt x="129" y="34"/>
                  <a:pt x="129" y="34"/>
                </a:cubicBezTo>
                <a:lnTo>
                  <a:pt x="147" y="16"/>
                </a:lnTo>
                <a:close/>
                <a:moveTo>
                  <a:pt x="86" y="40"/>
                </a:moveTo>
                <a:cubicBezTo>
                  <a:pt x="114" y="40"/>
                  <a:pt x="114" y="40"/>
                  <a:pt x="114" y="40"/>
                </a:cubicBezTo>
                <a:cubicBezTo>
                  <a:pt x="118" y="56"/>
                  <a:pt x="118" y="56"/>
                  <a:pt x="118" y="56"/>
                </a:cubicBezTo>
                <a:cubicBezTo>
                  <a:pt x="82" y="56"/>
                  <a:pt x="82" y="56"/>
                  <a:pt x="82" y="56"/>
                </a:cubicBezTo>
                <a:lnTo>
                  <a:pt x="86" y="40"/>
                </a:lnTo>
                <a:close/>
                <a:moveTo>
                  <a:pt x="216" y="72"/>
                </a:moveTo>
                <a:cubicBezTo>
                  <a:pt x="216" y="72"/>
                  <a:pt x="216" y="72"/>
                  <a:pt x="216" y="72"/>
                </a:cubicBezTo>
                <a:cubicBezTo>
                  <a:pt x="216" y="72"/>
                  <a:pt x="216" y="72"/>
                  <a:pt x="216" y="72"/>
                </a:cubicBezTo>
                <a:cubicBezTo>
                  <a:pt x="237" y="72"/>
                  <a:pt x="237" y="72"/>
                  <a:pt x="237" y="72"/>
                </a:cubicBezTo>
                <a:cubicBezTo>
                  <a:pt x="218" y="140"/>
                  <a:pt x="218" y="140"/>
                  <a:pt x="218" y="140"/>
                </a:cubicBezTo>
                <a:cubicBezTo>
                  <a:pt x="60" y="148"/>
                  <a:pt x="60" y="148"/>
                  <a:pt x="60" y="148"/>
                </a:cubicBezTo>
                <a:cubicBezTo>
                  <a:pt x="59" y="148"/>
                  <a:pt x="59" y="148"/>
                  <a:pt x="58" y="148"/>
                </a:cubicBezTo>
                <a:cubicBezTo>
                  <a:pt x="52" y="72"/>
                  <a:pt x="52" y="72"/>
                  <a:pt x="52" y="72"/>
                </a:cubicBezTo>
                <a:lnTo>
                  <a:pt x="216" y="72"/>
                </a:lnTo>
                <a:close/>
              </a:path>
            </a:pathLst>
          </a:custGeom>
          <a:solidFill>
            <a:srgbClr val="FEB80A"/>
          </a:solidFill>
          <a:ln>
            <a:noFill/>
          </a:ln>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grpSp>
        <p:nvGrpSpPr>
          <p:cNvPr id="29" name="Group 28"/>
          <p:cNvGrpSpPr>
            <a:grpSpLocks noChangeAspect="1"/>
          </p:cNvGrpSpPr>
          <p:nvPr/>
        </p:nvGrpSpPr>
        <p:grpSpPr>
          <a:xfrm>
            <a:off x="6875825" y="4077124"/>
            <a:ext cx="483027" cy="587551"/>
            <a:chOff x="5454393" y="4787929"/>
            <a:chExt cx="289084" cy="351640"/>
          </a:xfrm>
          <a:solidFill>
            <a:srgbClr val="3DB599"/>
          </a:solidFill>
        </p:grpSpPr>
        <p:sp>
          <p:nvSpPr>
            <p:cNvPr id="30" name="Freeform 108"/>
            <p:cNvSpPr>
              <a:spLocks noEditPoints="1"/>
            </p:cNvSpPr>
            <p:nvPr/>
          </p:nvSpPr>
          <p:spPr bwMode="auto">
            <a:xfrm>
              <a:off x="5454393" y="4787929"/>
              <a:ext cx="289084" cy="351640"/>
            </a:xfrm>
            <a:custGeom>
              <a:avLst/>
              <a:gdLst>
                <a:gd name="T0" fmla="*/ 145 w 192"/>
                <a:gd name="T1" fmla="*/ 24 h 256"/>
                <a:gd name="T2" fmla="*/ 135 w 192"/>
                <a:gd name="T3" fmla="*/ 4 h 256"/>
                <a:gd name="T4" fmla="*/ 128 w 192"/>
                <a:gd name="T5" fmla="*/ 0 h 256"/>
                <a:gd name="T6" fmla="*/ 64 w 192"/>
                <a:gd name="T7" fmla="*/ 0 h 256"/>
                <a:gd name="T8" fmla="*/ 57 w 192"/>
                <a:gd name="T9" fmla="*/ 4 h 256"/>
                <a:gd name="T10" fmla="*/ 47 w 192"/>
                <a:gd name="T11" fmla="*/ 24 h 256"/>
                <a:gd name="T12" fmla="*/ 8 w 192"/>
                <a:gd name="T13" fmla="*/ 24 h 256"/>
                <a:gd name="T14" fmla="*/ 0 w 192"/>
                <a:gd name="T15" fmla="*/ 32 h 256"/>
                <a:gd name="T16" fmla="*/ 0 w 192"/>
                <a:gd name="T17" fmla="*/ 248 h 256"/>
                <a:gd name="T18" fmla="*/ 8 w 192"/>
                <a:gd name="T19" fmla="*/ 256 h 256"/>
                <a:gd name="T20" fmla="*/ 184 w 192"/>
                <a:gd name="T21" fmla="*/ 256 h 256"/>
                <a:gd name="T22" fmla="*/ 192 w 192"/>
                <a:gd name="T23" fmla="*/ 248 h 256"/>
                <a:gd name="T24" fmla="*/ 192 w 192"/>
                <a:gd name="T25" fmla="*/ 32 h 256"/>
                <a:gd name="T26" fmla="*/ 184 w 192"/>
                <a:gd name="T27" fmla="*/ 24 h 256"/>
                <a:gd name="T28" fmla="*/ 145 w 192"/>
                <a:gd name="T29" fmla="*/ 24 h 256"/>
                <a:gd name="T30" fmla="*/ 69 w 192"/>
                <a:gd name="T31" fmla="*/ 16 h 256"/>
                <a:gd name="T32" fmla="*/ 123 w 192"/>
                <a:gd name="T33" fmla="*/ 16 h 256"/>
                <a:gd name="T34" fmla="*/ 139 w 192"/>
                <a:gd name="T35" fmla="*/ 48 h 256"/>
                <a:gd name="T36" fmla="*/ 53 w 192"/>
                <a:gd name="T37" fmla="*/ 48 h 256"/>
                <a:gd name="T38" fmla="*/ 69 w 192"/>
                <a:gd name="T39" fmla="*/ 16 h 256"/>
                <a:gd name="T40" fmla="*/ 176 w 192"/>
                <a:gd name="T41" fmla="*/ 240 h 256"/>
                <a:gd name="T42" fmla="*/ 16 w 192"/>
                <a:gd name="T43" fmla="*/ 240 h 256"/>
                <a:gd name="T44" fmla="*/ 16 w 192"/>
                <a:gd name="T45" fmla="*/ 40 h 256"/>
                <a:gd name="T46" fmla="*/ 39 w 192"/>
                <a:gd name="T47" fmla="*/ 40 h 256"/>
                <a:gd name="T48" fmla="*/ 33 w 192"/>
                <a:gd name="T49" fmla="*/ 52 h 256"/>
                <a:gd name="T50" fmla="*/ 33 w 192"/>
                <a:gd name="T51" fmla="*/ 60 h 256"/>
                <a:gd name="T52" fmla="*/ 40 w 192"/>
                <a:gd name="T53" fmla="*/ 64 h 256"/>
                <a:gd name="T54" fmla="*/ 152 w 192"/>
                <a:gd name="T55" fmla="*/ 64 h 256"/>
                <a:gd name="T56" fmla="*/ 152 w 192"/>
                <a:gd name="T57" fmla="*/ 64 h 256"/>
                <a:gd name="T58" fmla="*/ 160 w 192"/>
                <a:gd name="T59" fmla="*/ 56 h 256"/>
                <a:gd name="T60" fmla="*/ 159 w 192"/>
                <a:gd name="T61" fmla="*/ 51 h 256"/>
                <a:gd name="T62" fmla="*/ 153 w 192"/>
                <a:gd name="T63" fmla="*/ 40 h 256"/>
                <a:gd name="T64" fmla="*/ 176 w 192"/>
                <a:gd name="T65" fmla="*/ 40 h 256"/>
                <a:gd name="T66" fmla="*/ 176 w 192"/>
                <a:gd name="T67" fmla="*/ 240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2" h="256">
                  <a:moveTo>
                    <a:pt x="145" y="24"/>
                  </a:moveTo>
                  <a:cubicBezTo>
                    <a:pt x="135" y="4"/>
                    <a:pt x="135" y="4"/>
                    <a:pt x="135" y="4"/>
                  </a:cubicBezTo>
                  <a:cubicBezTo>
                    <a:pt x="134" y="2"/>
                    <a:pt x="131" y="0"/>
                    <a:pt x="128" y="0"/>
                  </a:cubicBezTo>
                  <a:cubicBezTo>
                    <a:pt x="64" y="0"/>
                    <a:pt x="64" y="0"/>
                    <a:pt x="64" y="0"/>
                  </a:cubicBezTo>
                  <a:cubicBezTo>
                    <a:pt x="61" y="0"/>
                    <a:pt x="58" y="2"/>
                    <a:pt x="57" y="4"/>
                  </a:cubicBezTo>
                  <a:cubicBezTo>
                    <a:pt x="47" y="24"/>
                    <a:pt x="47" y="24"/>
                    <a:pt x="47" y="24"/>
                  </a:cubicBezTo>
                  <a:cubicBezTo>
                    <a:pt x="8" y="24"/>
                    <a:pt x="8" y="24"/>
                    <a:pt x="8" y="24"/>
                  </a:cubicBezTo>
                  <a:cubicBezTo>
                    <a:pt x="4" y="24"/>
                    <a:pt x="0" y="28"/>
                    <a:pt x="0" y="32"/>
                  </a:cubicBezTo>
                  <a:cubicBezTo>
                    <a:pt x="0" y="248"/>
                    <a:pt x="0" y="248"/>
                    <a:pt x="0" y="248"/>
                  </a:cubicBezTo>
                  <a:cubicBezTo>
                    <a:pt x="0" y="252"/>
                    <a:pt x="4" y="256"/>
                    <a:pt x="8" y="256"/>
                  </a:cubicBezTo>
                  <a:cubicBezTo>
                    <a:pt x="184" y="256"/>
                    <a:pt x="184" y="256"/>
                    <a:pt x="184" y="256"/>
                  </a:cubicBezTo>
                  <a:cubicBezTo>
                    <a:pt x="188" y="256"/>
                    <a:pt x="192" y="252"/>
                    <a:pt x="192" y="248"/>
                  </a:cubicBezTo>
                  <a:cubicBezTo>
                    <a:pt x="192" y="32"/>
                    <a:pt x="192" y="32"/>
                    <a:pt x="192" y="32"/>
                  </a:cubicBezTo>
                  <a:cubicBezTo>
                    <a:pt x="192" y="28"/>
                    <a:pt x="188" y="24"/>
                    <a:pt x="184" y="24"/>
                  </a:cubicBezTo>
                  <a:lnTo>
                    <a:pt x="145" y="24"/>
                  </a:lnTo>
                  <a:close/>
                  <a:moveTo>
                    <a:pt x="69" y="16"/>
                  </a:moveTo>
                  <a:cubicBezTo>
                    <a:pt x="123" y="16"/>
                    <a:pt x="123" y="16"/>
                    <a:pt x="123" y="16"/>
                  </a:cubicBezTo>
                  <a:cubicBezTo>
                    <a:pt x="139" y="48"/>
                    <a:pt x="139" y="48"/>
                    <a:pt x="139" y="48"/>
                  </a:cubicBezTo>
                  <a:cubicBezTo>
                    <a:pt x="53" y="48"/>
                    <a:pt x="53" y="48"/>
                    <a:pt x="53" y="48"/>
                  </a:cubicBezTo>
                  <a:lnTo>
                    <a:pt x="69" y="16"/>
                  </a:lnTo>
                  <a:close/>
                  <a:moveTo>
                    <a:pt x="176" y="240"/>
                  </a:moveTo>
                  <a:cubicBezTo>
                    <a:pt x="16" y="240"/>
                    <a:pt x="16" y="240"/>
                    <a:pt x="16" y="240"/>
                  </a:cubicBezTo>
                  <a:cubicBezTo>
                    <a:pt x="16" y="40"/>
                    <a:pt x="16" y="40"/>
                    <a:pt x="16" y="40"/>
                  </a:cubicBezTo>
                  <a:cubicBezTo>
                    <a:pt x="39" y="40"/>
                    <a:pt x="39" y="40"/>
                    <a:pt x="39" y="40"/>
                  </a:cubicBezTo>
                  <a:cubicBezTo>
                    <a:pt x="33" y="52"/>
                    <a:pt x="33" y="52"/>
                    <a:pt x="33" y="52"/>
                  </a:cubicBezTo>
                  <a:cubicBezTo>
                    <a:pt x="32" y="55"/>
                    <a:pt x="32" y="58"/>
                    <a:pt x="33" y="60"/>
                  </a:cubicBezTo>
                  <a:cubicBezTo>
                    <a:pt x="35" y="63"/>
                    <a:pt x="37" y="64"/>
                    <a:pt x="40" y="64"/>
                  </a:cubicBezTo>
                  <a:cubicBezTo>
                    <a:pt x="152" y="64"/>
                    <a:pt x="152" y="64"/>
                    <a:pt x="152" y="64"/>
                  </a:cubicBezTo>
                  <a:cubicBezTo>
                    <a:pt x="152" y="64"/>
                    <a:pt x="152" y="64"/>
                    <a:pt x="152" y="64"/>
                  </a:cubicBezTo>
                  <a:cubicBezTo>
                    <a:pt x="156" y="64"/>
                    <a:pt x="160" y="60"/>
                    <a:pt x="160" y="56"/>
                  </a:cubicBezTo>
                  <a:cubicBezTo>
                    <a:pt x="160" y="54"/>
                    <a:pt x="160" y="53"/>
                    <a:pt x="159" y="51"/>
                  </a:cubicBezTo>
                  <a:cubicBezTo>
                    <a:pt x="153" y="40"/>
                    <a:pt x="153" y="40"/>
                    <a:pt x="153" y="40"/>
                  </a:cubicBezTo>
                  <a:cubicBezTo>
                    <a:pt x="176" y="40"/>
                    <a:pt x="176" y="40"/>
                    <a:pt x="176" y="40"/>
                  </a:cubicBezTo>
                  <a:lnTo>
                    <a:pt x="176" y="2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1" name="Freeform 109"/>
            <p:cNvSpPr/>
            <p:nvPr/>
          </p:nvSpPr>
          <p:spPr bwMode="auto">
            <a:xfrm>
              <a:off x="5563157" y="4908193"/>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2" name="Freeform 110"/>
            <p:cNvSpPr/>
            <p:nvPr/>
          </p:nvSpPr>
          <p:spPr bwMode="auto">
            <a:xfrm>
              <a:off x="5563157" y="4963096"/>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3" name="Freeform 111"/>
            <p:cNvSpPr/>
            <p:nvPr/>
          </p:nvSpPr>
          <p:spPr bwMode="auto">
            <a:xfrm>
              <a:off x="5563157" y="5017999"/>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4" name="Freeform 112"/>
            <p:cNvSpPr/>
            <p:nvPr/>
          </p:nvSpPr>
          <p:spPr bwMode="auto">
            <a:xfrm>
              <a:off x="5563157" y="5072902"/>
              <a:ext cx="131662" cy="22223"/>
            </a:xfrm>
            <a:custGeom>
              <a:avLst/>
              <a:gdLst>
                <a:gd name="T0" fmla="*/ 80 w 88"/>
                <a:gd name="T1" fmla="*/ 0 h 16"/>
                <a:gd name="T2" fmla="*/ 8 w 88"/>
                <a:gd name="T3" fmla="*/ 0 h 16"/>
                <a:gd name="T4" fmla="*/ 0 w 88"/>
                <a:gd name="T5" fmla="*/ 8 h 16"/>
                <a:gd name="T6" fmla="*/ 8 w 88"/>
                <a:gd name="T7" fmla="*/ 16 h 16"/>
                <a:gd name="T8" fmla="*/ 80 w 88"/>
                <a:gd name="T9" fmla="*/ 16 h 16"/>
                <a:gd name="T10" fmla="*/ 88 w 88"/>
                <a:gd name="T11" fmla="*/ 8 h 16"/>
                <a:gd name="T12" fmla="*/ 80 w 88"/>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88" h="16">
                  <a:moveTo>
                    <a:pt x="80" y="0"/>
                  </a:moveTo>
                  <a:cubicBezTo>
                    <a:pt x="8" y="0"/>
                    <a:pt x="8" y="0"/>
                    <a:pt x="8" y="0"/>
                  </a:cubicBezTo>
                  <a:cubicBezTo>
                    <a:pt x="4" y="0"/>
                    <a:pt x="0" y="4"/>
                    <a:pt x="0" y="8"/>
                  </a:cubicBezTo>
                  <a:cubicBezTo>
                    <a:pt x="0" y="12"/>
                    <a:pt x="4" y="16"/>
                    <a:pt x="8" y="16"/>
                  </a:cubicBezTo>
                  <a:cubicBezTo>
                    <a:pt x="80" y="16"/>
                    <a:pt x="80" y="16"/>
                    <a:pt x="80" y="16"/>
                  </a:cubicBezTo>
                  <a:cubicBezTo>
                    <a:pt x="84" y="16"/>
                    <a:pt x="88" y="12"/>
                    <a:pt x="88" y="8"/>
                  </a:cubicBezTo>
                  <a:cubicBezTo>
                    <a:pt x="88" y="4"/>
                    <a:pt x="84" y="0"/>
                    <a:pt x="8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5" name="Freeform 113"/>
            <p:cNvSpPr/>
            <p:nvPr/>
          </p:nvSpPr>
          <p:spPr bwMode="auto">
            <a:xfrm>
              <a:off x="5503050" y="4908193"/>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6" name="Freeform 114"/>
            <p:cNvSpPr/>
            <p:nvPr/>
          </p:nvSpPr>
          <p:spPr bwMode="auto">
            <a:xfrm>
              <a:off x="5503050" y="4963096"/>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7" name="Freeform 115"/>
            <p:cNvSpPr/>
            <p:nvPr/>
          </p:nvSpPr>
          <p:spPr bwMode="auto">
            <a:xfrm>
              <a:off x="5503050" y="5017999"/>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sp>
          <p:nvSpPr>
            <p:cNvPr id="38" name="Freeform 116"/>
            <p:cNvSpPr/>
            <p:nvPr/>
          </p:nvSpPr>
          <p:spPr bwMode="auto">
            <a:xfrm>
              <a:off x="5503050" y="5072902"/>
              <a:ext cx="35778" cy="22223"/>
            </a:xfrm>
            <a:custGeom>
              <a:avLst/>
              <a:gdLst>
                <a:gd name="T0" fmla="*/ 16 w 24"/>
                <a:gd name="T1" fmla="*/ 0 h 16"/>
                <a:gd name="T2" fmla="*/ 8 w 24"/>
                <a:gd name="T3" fmla="*/ 0 h 16"/>
                <a:gd name="T4" fmla="*/ 0 w 24"/>
                <a:gd name="T5" fmla="*/ 8 h 16"/>
                <a:gd name="T6" fmla="*/ 8 w 24"/>
                <a:gd name="T7" fmla="*/ 16 h 16"/>
                <a:gd name="T8" fmla="*/ 16 w 24"/>
                <a:gd name="T9" fmla="*/ 16 h 16"/>
                <a:gd name="T10" fmla="*/ 24 w 24"/>
                <a:gd name="T11" fmla="*/ 8 h 16"/>
                <a:gd name="T12" fmla="*/ 16 w 24"/>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24" h="16">
                  <a:moveTo>
                    <a:pt x="16" y="0"/>
                  </a:moveTo>
                  <a:cubicBezTo>
                    <a:pt x="8" y="0"/>
                    <a:pt x="8" y="0"/>
                    <a:pt x="8" y="0"/>
                  </a:cubicBezTo>
                  <a:cubicBezTo>
                    <a:pt x="4" y="0"/>
                    <a:pt x="0" y="4"/>
                    <a:pt x="0" y="8"/>
                  </a:cubicBezTo>
                  <a:cubicBezTo>
                    <a:pt x="0" y="12"/>
                    <a:pt x="4" y="16"/>
                    <a:pt x="8" y="16"/>
                  </a:cubicBezTo>
                  <a:cubicBezTo>
                    <a:pt x="16" y="16"/>
                    <a:pt x="16" y="16"/>
                    <a:pt x="16" y="16"/>
                  </a:cubicBezTo>
                  <a:cubicBezTo>
                    <a:pt x="20" y="16"/>
                    <a:pt x="24" y="12"/>
                    <a:pt x="24" y="8"/>
                  </a:cubicBezTo>
                  <a:cubicBezTo>
                    <a:pt x="24" y="4"/>
                    <a:pt x="20" y="0"/>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sz="135">
                <a:solidFill>
                  <a:schemeClr val="bg2">
                    <a:lumMod val="50000"/>
                  </a:schemeClr>
                </a:solidFill>
                <a:cs typeface="+mn-ea"/>
                <a:sym typeface="+mn-lt"/>
              </a:endParaRPr>
            </a:p>
          </p:txBody>
        </p:sp>
      </p:grpSp>
      <p:sp>
        <p:nvSpPr>
          <p:cNvPr id="39" name="Text Placeholder 5"/>
          <p:cNvSpPr txBox="1"/>
          <p:nvPr/>
        </p:nvSpPr>
        <p:spPr>
          <a:xfrm>
            <a:off x="7357533" y="2280073"/>
            <a:ext cx="4326467" cy="739987"/>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学生带手机、笔记本进入课堂</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教师使用“学生示范”按钮，依次选择汇报人进行汇报</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1" name="Text Placeholder 5"/>
          <p:cNvSpPr txBox="1"/>
          <p:nvPr/>
        </p:nvSpPr>
        <p:spPr>
          <a:xfrm>
            <a:off x="8677485" y="4369645"/>
            <a:ext cx="2937129" cy="1746673"/>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学生安装好客户端</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教师布置完分组任务后，学生进入小组研讨模式</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a:p>
            <a:pPr algn="l">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教师对小组讨论成果进行全班分享</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3" name="Text Placeholder 5"/>
          <p:cNvSpPr txBox="1"/>
          <p:nvPr/>
        </p:nvSpPr>
        <p:spPr>
          <a:xfrm>
            <a:off x="350520" y="4369647"/>
            <a:ext cx="2898140" cy="1330113"/>
          </a:xfrm>
          <a:prstGeom prst="rect">
            <a:avLst/>
          </a:prstGeom>
        </p:spPr>
        <p:txBody>
          <a:bodyPr vert="horz" lIns="91440" tIns="45720" rIns="91440" bIns="45720" rtlCol="0">
            <a:no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50000"/>
              </a:lnSpc>
            </a:pPr>
            <a:r>
              <a:rPr lang="zh-CN" altLang="en-US" sz="1335" dirty="0">
                <a:solidFill>
                  <a:schemeClr val="tx1">
                    <a:lumMod val="65000"/>
                    <a:lumOff val="35000"/>
                  </a:schemeClr>
                </a:solidFill>
                <a:latin typeface="微软雅黑" panose="020B0503020204020204" charset="-122"/>
                <a:ea typeface="微软雅黑" panose="020B0503020204020204" charset="-122"/>
                <a:sym typeface="+mn-ea"/>
              </a:rPr>
              <a:t>把课堂时间一分为二，一部分留给教师讲授，另一部分留给学生进行讨论，实质上在讲授和讨论之间引入内化环节，让学生对讲授内容进行吸收之后，有备而来参与讨论</a:t>
            </a:r>
            <a:endParaRPr lang="zh-CN" altLang="en-US" sz="1335" dirty="0">
              <a:solidFill>
                <a:schemeClr val="tx1">
                  <a:lumMod val="65000"/>
                  <a:lumOff val="35000"/>
                </a:schemeClr>
              </a:solidFill>
              <a:latin typeface="微软雅黑" panose="020B0503020204020204" charset="-122"/>
              <a:ea typeface="微软雅黑" panose="020B0503020204020204" charset="-122"/>
              <a:sym typeface="+mn-ea"/>
            </a:endParaRPr>
          </a:p>
        </p:txBody>
      </p:sp>
      <p:sp>
        <p:nvSpPr>
          <p:cNvPr id="44" name="TextBox 43"/>
          <p:cNvSpPr txBox="1"/>
          <p:nvPr/>
        </p:nvSpPr>
        <p:spPr>
          <a:xfrm>
            <a:off x="1391006" y="3764771"/>
            <a:ext cx="1633855" cy="460375"/>
          </a:xfrm>
          <a:prstGeom prst="rect">
            <a:avLst/>
          </a:prstGeom>
          <a:noFill/>
        </p:spPr>
        <p:txBody>
          <a:bodyPr wrap="none" rtlCol="0">
            <a:spAutoFit/>
          </a:bodyPr>
          <a:lstStyle/>
          <a:p>
            <a:pPr algn="dist"/>
            <a:r>
              <a:rPr lang="zh-CN" altLang="en-US" sz="2400" b="1" dirty="0">
                <a:solidFill>
                  <a:srgbClr val="3DB599"/>
                </a:solidFill>
                <a:latin typeface="微软雅黑" panose="020B0503020204020204" charset="-122"/>
                <a:ea typeface="微软雅黑" panose="020B0503020204020204" charset="-122"/>
                <a:cs typeface="+mn-ea"/>
                <a:sym typeface="+mn-lt"/>
              </a:rPr>
              <a:t>讲授</a:t>
            </a:r>
            <a:r>
              <a:rPr lang="en-US" altLang="zh-CN" sz="2400" b="1" dirty="0">
                <a:solidFill>
                  <a:srgbClr val="3DB599"/>
                </a:solidFill>
                <a:latin typeface="微软雅黑" panose="020B0503020204020204" charset="-122"/>
                <a:ea typeface="微软雅黑" panose="020B0503020204020204" charset="-122"/>
                <a:cs typeface="+mn-ea"/>
                <a:sym typeface="+mn-lt"/>
              </a:rPr>
              <a:t>+</a:t>
            </a:r>
            <a:r>
              <a:rPr lang="zh-CN" altLang="en-US" sz="2400" b="1" dirty="0">
                <a:solidFill>
                  <a:srgbClr val="3DB599"/>
                </a:solidFill>
                <a:latin typeface="微软雅黑" panose="020B0503020204020204" charset="-122"/>
                <a:ea typeface="微软雅黑" panose="020B0503020204020204" charset="-122"/>
                <a:cs typeface="+mn-ea"/>
                <a:sym typeface="+mn-lt"/>
              </a:rPr>
              <a:t>讨论</a:t>
            </a:r>
            <a:endParaRPr lang="zh-CN" altLang="id-ID" sz="2400" b="1" dirty="0">
              <a:solidFill>
                <a:srgbClr val="3DB599"/>
              </a:solidFill>
              <a:latin typeface="微软雅黑" panose="020B0503020204020204" charset="-122"/>
              <a:ea typeface="微软雅黑" panose="020B0503020204020204" charset="-122"/>
              <a:cs typeface="+mn-ea"/>
              <a:sym typeface="+mn-lt"/>
            </a:endParaRPr>
          </a:p>
        </p:txBody>
      </p:sp>
      <p:sp>
        <p:nvSpPr>
          <p:cNvPr id="5" name="TextBox 43"/>
          <p:cNvSpPr txBox="1"/>
          <p:nvPr/>
        </p:nvSpPr>
        <p:spPr>
          <a:xfrm>
            <a:off x="7357813" y="1769713"/>
            <a:ext cx="1706880" cy="460375"/>
          </a:xfrm>
          <a:prstGeom prst="rect">
            <a:avLst/>
          </a:prstGeom>
          <a:noFill/>
        </p:spPr>
        <p:txBody>
          <a:bodyPr wrap="none" rtlCol="0">
            <a:spAutoFit/>
          </a:bodyPr>
          <a:lstStyle/>
          <a:p>
            <a:pPr algn="l"/>
            <a:r>
              <a:rPr lang="zh-CN" altLang="en-US" sz="2400" b="1" dirty="0">
                <a:solidFill>
                  <a:srgbClr val="3DB599"/>
                </a:solidFill>
                <a:latin typeface="微软雅黑" panose="020B0503020204020204" charset="-122"/>
                <a:ea typeface="微软雅黑" panose="020B0503020204020204" charset="-122"/>
                <a:cs typeface="+mn-ea"/>
                <a:sym typeface="+mn-lt"/>
              </a:rPr>
              <a:t>学生汇报课</a:t>
            </a:r>
            <a:endParaRPr lang="zh-CN" altLang="id-ID" sz="2400" b="1" dirty="0">
              <a:solidFill>
                <a:srgbClr val="3DB599"/>
              </a:solidFill>
              <a:latin typeface="微软雅黑" panose="020B0503020204020204" charset="-122"/>
              <a:ea typeface="微软雅黑" panose="020B0503020204020204" charset="-122"/>
              <a:cs typeface="+mn-ea"/>
              <a:sym typeface="+mn-lt"/>
            </a:endParaRPr>
          </a:p>
        </p:txBody>
      </p:sp>
      <p:sp>
        <p:nvSpPr>
          <p:cNvPr id="6" name="TextBox 43"/>
          <p:cNvSpPr txBox="1"/>
          <p:nvPr/>
        </p:nvSpPr>
        <p:spPr>
          <a:xfrm>
            <a:off x="8415464" y="3895931"/>
            <a:ext cx="2847975" cy="460375"/>
          </a:xfrm>
          <a:prstGeom prst="rect">
            <a:avLst/>
          </a:prstGeom>
          <a:noFill/>
        </p:spPr>
        <p:txBody>
          <a:bodyPr wrap="none" rtlCol="0">
            <a:spAutoFit/>
          </a:bodyPr>
          <a:lstStyle/>
          <a:p>
            <a:pPr algn="dist"/>
            <a:r>
              <a:rPr lang="en-US" altLang="zh-CN" sz="2400" b="1" dirty="0">
                <a:solidFill>
                  <a:srgbClr val="3DB599"/>
                </a:solidFill>
                <a:latin typeface="微软雅黑" panose="020B0503020204020204" charset="-122"/>
                <a:ea typeface="微软雅黑" panose="020B0503020204020204" charset="-122"/>
                <a:cs typeface="+mn-ea"/>
                <a:sym typeface="+mn-lt"/>
              </a:rPr>
              <a:t>PBL</a:t>
            </a:r>
            <a:r>
              <a:rPr lang="zh-CN" altLang="en-US" sz="2400" b="1" dirty="0">
                <a:solidFill>
                  <a:srgbClr val="3DB599"/>
                </a:solidFill>
                <a:latin typeface="微软雅黑" panose="020B0503020204020204" charset="-122"/>
                <a:ea typeface="微软雅黑" panose="020B0503020204020204" charset="-122"/>
                <a:cs typeface="+mn-ea"/>
                <a:sym typeface="+mn-lt"/>
              </a:rPr>
              <a:t>、</a:t>
            </a:r>
            <a:r>
              <a:rPr lang="en-US" altLang="zh-CN" sz="2400" b="1" dirty="0">
                <a:solidFill>
                  <a:srgbClr val="3DB599"/>
                </a:solidFill>
                <a:latin typeface="微软雅黑" panose="020B0503020204020204" charset="-122"/>
                <a:ea typeface="微软雅黑" panose="020B0503020204020204" charset="-122"/>
                <a:cs typeface="+mn-ea"/>
                <a:sym typeface="+mn-lt"/>
              </a:rPr>
              <a:t>TBL</a:t>
            </a:r>
            <a:r>
              <a:rPr lang="zh-CN" altLang="en-US" sz="2400" b="1" dirty="0">
                <a:solidFill>
                  <a:srgbClr val="3DB599"/>
                </a:solidFill>
                <a:latin typeface="微软雅黑" panose="020B0503020204020204" charset="-122"/>
                <a:ea typeface="微软雅黑" panose="020B0503020204020204" charset="-122"/>
                <a:cs typeface="+mn-ea"/>
                <a:sym typeface="+mn-lt"/>
              </a:rPr>
              <a:t>分组研讨</a:t>
            </a:r>
            <a:endParaRPr lang="zh-CN" altLang="en-US" sz="2400" b="1" dirty="0">
              <a:solidFill>
                <a:srgbClr val="3DB599"/>
              </a:solidFill>
              <a:latin typeface="微软雅黑" panose="020B0503020204020204" charset="-122"/>
              <a:ea typeface="微软雅黑" panose="020B0503020204020204" charset="-122"/>
              <a:cs typeface="+mn-ea"/>
              <a:sym typeface="+mn-lt"/>
            </a:endParaRPr>
          </a:p>
        </p:txBody>
      </p:sp>
      <p:pic>
        <p:nvPicPr>
          <p:cNvPr id="3" name="图片 2"/>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wipe(left)">
                                      <p:cBhvr>
                                        <p:cTn id="14" dur="500"/>
                                        <p:tgtEl>
                                          <p:spTgt spid="26"/>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500"/>
                                        <p:tgtEl>
                                          <p:spTgt spid="4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6" grpId="0" bldLvl="0" animBg="1"/>
      <p:bldP spid="44" grpId="0"/>
      <p:bldP spid="5" grpId="0"/>
      <p:bldP spid="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1458595" y="316865"/>
            <a:ext cx="4024630" cy="534035"/>
          </a:xfrm>
          <a:prstGeom prst="rect">
            <a:avLst/>
          </a:prstGeom>
          <a:noFill/>
        </p:spPr>
        <p:txBody>
          <a:bodyPr wrap="square" rtlCol="0">
            <a:spAutoFit/>
          </a:bodyPr>
          <a:lstStyle>
            <a:defPPr>
              <a:defRPr lang="zh-CN"/>
            </a:defPPr>
            <a:lvl1pPr>
              <a:lnSpc>
                <a:spcPts val="3000"/>
              </a:lnSpc>
              <a:defRPr sz="2800" b="1">
                <a:solidFill>
                  <a:srgbClr val="38C3A1"/>
                </a:solidFill>
              </a:defRPr>
            </a:lvl1pPr>
          </a:lstStyle>
          <a:p>
            <a:pPr>
              <a:lnSpc>
                <a:spcPct val="90000"/>
              </a:lnSpc>
              <a:spcBef>
                <a:spcPct val="0"/>
              </a:spcBef>
            </a:pPr>
            <a:r>
              <a:rPr sz="3200" dirty="0">
                <a:solidFill>
                  <a:srgbClr val="50BAA0"/>
                </a:solidFill>
                <a:latin typeface="微软雅黑" panose="020B0503020204020204" charset="-122"/>
                <a:ea typeface="微软雅黑" panose="020B0503020204020204" charset="-122"/>
                <a:cs typeface="微软雅黑" panose="020B0503020204020204" charset="-122"/>
                <a:sym typeface="+mn-ea"/>
              </a:rPr>
              <a:t>小组汇报--</a:t>
            </a:r>
            <a:r>
              <a:rPr sz="3200" dirty="0" err="1">
                <a:solidFill>
                  <a:srgbClr val="50BAA0"/>
                </a:solidFill>
                <a:latin typeface="微软雅黑" panose="020B0503020204020204" charset="-122"/>
                <a:ea typeface="微软雅黑" panose="020B0503020204020204" charset="-122"/>
                <a:cs typeface="微软雅黑" panose="020B0503020204020204" charset="-122"/>
                <a:sym typeface="+mn-ea"/>
              </a:rPr>
              <a:t>分组学</a:t>
            </a:r>
            <a:r>
              <a:rPr lang="zh-CN" altLang="en-US" sz="3200" dirty="0">
                <a:solidFill>
                  <a:srgbClr val="50BAA0"/>
                </a:solidFill>
                <a:latin typeface="微软雅黑" panose="020B0503020204020204" charset="-122"/>
                <a:ea typeface="微软雅黑" panose="020B0503020204020204" charset="-122"/>
                <a:cs typeface="微软雅黑" panose="020B0503020204020204" charset="-122"/>
                <a:sym typeface="+mn-ea"/>
              </a:rPr>
              <a:t>习</a:t>
            </a:r>
            <a:endParaRPr sz="3200" dirty="0">
              <a:solidFill>
                <a:srgbClr val="50BAA0"/>
              </a:solidFill>
              <a:latin typeface="微软雅黑" panose="020B0503020204020204" charset="-122"/>
              <a:ea typeface="微软雅黑" panose="020B0503020204020204" charset="-122"/>
              <a:cs typeface="微软雅黑" panose="020B0503020204020204" charset="-122"/>
              <a:sym typeface="+mn-ea"/>
            </a:endParaRPr>
          </a:p>
        </p:txBody>
      </p:sp>
      <p:grpSp>
        <p:nvGrpSpPr>
          <p:cNvPr id="2" name="组合 1"/>
          <p:cNvGrpSpPr/>
          <p:nvPr/>
        </p:nvGrpSpPr>
        <p:grpSpPr>
          <a:xfrm>
            <a:off x="0" y="1416685"/>
            <a:ext cx="10182860" cy="4460875"/>
            <a:chOff x="0" y="2231"/>
            <a:chExt cx="16036" cy="7025"/>
          </a:xfrm>
        </p:grpSpPr>
        <p:sp>
          <p:nvSpPr>
            <p:cNvPr id="3" name="文本框 2"/>
            <p:cNvSpPr txBox="1"/>
            <p:nvPr>
              <p:custDataLst>
                <p:tags r:id="rId1"/>
              </p:custDataLst>
            </p:nvPr>
          </p:nvSpPr>
          <p:spPr>
            <a:xfrm>
              <a:off x="3802" y="2231"/>
              <a:ext cx="7499" cy="629"/>
            </a:xfrm>
            <a:prstGeom prst="rect">
              <a:avLst/>
            </a:prstGeom>
            <a:noFill/>
          </p:spPr>
          <p:txBody>
            <a:bodyPr wrap="square" rtlCol="0">
              <a:noAutofit/>
            </a:bodyPr>
            <a:lstStyle/>
            <a:p>
              <a:pPr>
                <a:lnSpc>
                  <a:spcPct val="100000"/>
                </a:lnSpc>
                <a:buClr>
                  <a:srgbClr val="2AC8A2"/>
                </a:buClr>
              </a:pPr>
              <a:r>
                <a:rPr lang="zh-CN" altLang="en-US" sz="2400" b="1" dirty="0">
                  <a:solidFill>
                    <a:schemeClr val="tx1"/>
                  </a:solidFill>
                  <a:latin typeface="微软雅黑" panose="020B0503020204020204" charset="-122"/>
                  <a:ea typeface="微软雅黑" panose="020B0503020204020204" charset="-122"/>
                  <a:cs typeface="+mn-ea"/>
                  <a:sym typeface="+mn-lt"/>
                </a:rPr>
                <a:t>嫦娥系列卫星发射的意义</a:t>
              </a:r>
              <a:endParaRPr lang="zh-CN" altLang="en-US" sz="2400" b="1" dirty="0">
                <a:solidFill>
                  <a:schemeClr val="tx1"/>
                </a:solidFill>
                <a:latin typeface="微软雅黑" panose="020B0503020204020204" charset="-122"/>
                <a:ea typeface="微软雅黑" panose="020B0503020204020204" charset="-122"/>
                <a:cs typeface="+mn-ea"/>
                <a:sym typeface="+mn-lt"/>
              </a:endParaRPr>
            </a:p>
          </p:txBody>
        </p:sp>
        <p:sp>
          <p:nvSpPr>
            <p:cNvPr id="4" name="文本框 3"/>
            <p:cNvSpPr txBox="1"/>
            <p:nvPr>
              <p:custDataLst>
                <p:tags r:id="rId2"/>
              </p:custDataLst>
            </p:nvPr>
          </p:nvSpPr>
          <p:spPr>
            <a:xfrm>
              <a:off x="0" y="2231"/>
              <a:ext cx="3565" cy="628"/>
            </a:xfrm>
            <a:prstGeom prst="rect">
              <a:avLst/>
            </a:prstGeom>
            <a:solidFill>
              <a:srgbClr val="3CABA5"/>
            </a:solidFill>
          </p:spPr>
          <p:txBody>
            <a:bodyPr wrap="square" rtlCol="0" anchor="t">
              <a:spAutoFit/>
            </a:bodyPr>
            <a:lstStyle/>
            <a:p>
              <a:pPr lvl="0" algn="r"/>
              <a:r>
                <a:rPr lang="zh-CN" altLang="en-US" sz="2000" b="1" dirty="0">
                  <a:solidFill>
                    <a:schemeClr val="bg1"/>
                  </a:solidFill>
                  <a:latin typeface="微软雅黑" panose="020B0503020204020204" charset="-122"/>
                  <a:ea typeface="微软雅黑" panose="020B0503020204020204" charset="-122"/>
                  <a:sym typeface="+mn-ea"/>
                </a:rPr>
                <a:t>分组研讨</a:t>
              </a:r>
              <a:endParaRPr lang="zh-CN" altLang="en-US" sz="2000" b="1" dirty="0">
                <a:solidFill>
                  <a:schemeClr val="bg1"/>
                </a:solidFill>
                <a:latin typeface="微软雅黑" panose="020B0503020204020204" charset="-122"/>
                <a:ea typeface="微软雅黑" panose="020B0503020204020204" charset="-122"/>
                <a:sym typeface="+mn-ea"/>
              </a:endParaRPr>
            </a:p>
          </p:txBody>
        </p:sp>
        <p:sp>
          <p:nvSpPr>
            <p:cNvPr id="7" name="文本框 6"/>
            <p:cNvSpPr txBox="1"/>
            <p:nvPr>
              <p:custDataLst>
                <p:tags r:id="rId3"/>
              </p:custDataLst>
            </p:nvPr>
          </p:nvSpPr>
          <p:spPr>
            <a:xfrm>
              <a:off x="2354" y="3575"/>
              <a:ext cx="1368" cy="580"/>
            </a:xfrm>
            <a:prstGeom prst="rect">
              <a:avLst/>
            </a:prstGeom>
            <a:noFill/>
          </p:spPr>
          <p:txBody>
            <a:bodyPr wrap="none" rtlCol="0">
              <a:spAutoFit/>
            </a:bodyPr>
            <a:lstStyle/>
            <a:p>
              <a:r>
                <a:rPr lang="zh-CN" altLang="en-US" dirty="0">
                  <a:solidFill>
                    <a:schemeClr val="tx1"/>
                  </a:solidFill>
                  <a:latin typeface="微软雅黑" panose="020B0503020204020204" charset="-122"/>
                  <a:ea typeface="微软雅黑" panose="020B0503020204020204" charset="-122"/>
                </a:rPr>
                <a:t>第一组</a:t>
              </a:r>
              <a:endParaRPr lang="zh-CN" altLang="en-US" dirty="0">
                <a:solidFill>
                  <a:schemeClr val="tx1"/>
                </a:solidFill>
                <a:latin typeface="微软雅黑" panose="020B0503020204020204" charset="-122"/>
                <a:ea typeface="微软雅黑" panose="020B0503020204020204" charset="-122"/>
              </a:endParaRPr>
            </a:p>
          </p:txBody>
        </p:sp>
        <p:sp>
          <p:nvSpPr>
            <p:cNvPr id="8" name="文本框 7"/>
            <p:cNvSpPr txBox="1"/>
            <p:nvPr>
              <p:custDataLst>
                <p:tags r:id="rId4"/>
              </p:custDataLst>
            </p:nvPr>
          </p:nvSpPr>
          <p:spPr>
            <a:xfrm>
              <a:off x="2329" y="4095"/>
              <a:ext cx="2230" cy="727"/>
            </a:xfrm>
            <a:prstGeom prst="rect">
              <a:avLst/>
            </a:prstGeom>
            <a:noFill/>
          </p:spPr>
          <p:txBody>
            <a:bodyPr wrap="none" rtlCol="0">
              <a:spAutoFit/>
            </a:bodyPr>
            <a:lstStyle/>
            <a:p>
              <a:r>
                <a:rPr lang="zh-CN" altLang="en-US" sz="2400" b="1" dirty="0">
                  <a:solidFill>
                    <a:schemeClr val="tx1"/>
                  </a:solidFill>
                  <a:latin typeface="微软雅黑" panose="020B0503020204020204" charset="-122"/>
                  <a:ea typeface="微软雅黑" panose="020B0503020204020204" charset="-122"/>
                </a:rPr>
                <a:t>嫦娥一号</a:t>
              </a:r>
              <a:endParaRPr lang="zh-CN" altLang="en-US" sz="2400" b="1" dirty="0">
                <a:solidFill>
                  <a:schemeClr val="tx1"/>
                </a:solidFill>
                <a:latin typeface="微软雅黑" panose="020B0503020204020204" charset="-122"/>
                <a:ea typeface="微软雅黑" panose="020B0503020204020204" charset="-122"/>
              </a:endParaRPr>
            </a:p>
          </p:txBody>
        </p:sp>
        <p:sp>
          <p:nvSpPr>
            <p:cNvPr id="10" name="矩形 9"/>
            <p:cNvSpPr/>
            <p:nvPr>
              <p:custDataLst>
                <p:tags r:id="rId5"/>
              </p:custDataLst>
            </p:nvPr>
          </p:nvSpPr>
          <p:spPr>
            <a:xfrm>
              <a:off x="2216" y="3681"/>
              <a:ext cx="120" cy="197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custDataLst>
                <p:tags r:id="rId6"/>
              </p:custDataLst>
            </p:nvPr>
          </p:nvSpPr>
          <p:spPr>
            <a:xfrm>
              <a:off x="13826" y="3715"/>
              <a:ext cx="1368" cy="580"/>
            </a:xfrm>
            <a:prstGeom prst="rect">
              <a:avLst/>
            </a:prstGeom>
            <a:noFill/>
          </p:spPr>
          <p:txBody>
            <a:bodyPr wrap="none" rtlCol="0">
              <a:spAutoFit/>
            </a:bodyPr>
            <a:lstStyle/>
            <a:p>
              <a:r>
                <a:rPr lang="zh-CN" altLang="en-US">
                  <a:solidFill>
                    <a:schemeClr val="tx1"/>
                  </a:solidFill>
                  <a:latin typeface="微软雅黑" panose="020B0503020204020204" charset="-122"/>
                  <a:ea typeface="微软雅黑" panose="020B0503020204020204" charset="-122"/>
                </a:rPr>
                <a:t>第二组</a:t>
              </a:r>
              <a:endParaRPr lang="zh-CN" altLang="en-US">
                <a:solidFill>
                  <a:schemeClr val="tx1"/>
                </a:solidFill>
                <a:latin typeface="微软雅黑" panose="020B0503020204020204" charset="-122"/>
                <a:ea typeface="微软雅黑" panose="020B0503020204020204" charset="-122"/>
              </a:endParaRPr>
            </a:p>
          </p:txBody>
        </p:sp>
        <p:sp>
          <p:nvSpPr>
            <p:cNvPr id="13" name="文本框 12"/>
            <p:cNvSpPr txBox="1"/>
            <p:nvPr>
              <p:custDataLst>
                <p:tags r:id="rId7"/>
              </p:custDataLst>
            </p:nvPr>
          </p:nvSpPr>
          <p:spPr>
            <a:xfrm>
              <a:off x="13801" y="4235"/>
              <a:ext cx="2230" cy="727"/>
            </a:xfrm>
            <a:prstGeom prst="rect">
              <a:avLst/>
            </a:prstGeom>
            <a:noFill/>
          </p:spPr>
          <p:txBody>
            <a:bodyPr wrap="none" rtlCol="0">
              <a:spAutoFit/>
            </a:bodyPr>
            <a:lstStyle/>
            <a:p>
              <a:r>
                <a:rPr lang="zh-CN" altLang="en-US" sz="2400" b="1" dirty="0">
                  <a:solidFill>
                    <a:schemeClr val="tx1"/>
                  </a:solidFill>
                  <a:latin typeface="微软雅黑" panose="020B0503020204020204" charset="-122"/>
                  <a:ea typeface="微软雅黑" panose="020B0503020204020204" charset="-122"/>
                </a:rPr>
                <a:t>嫦娥二号</a:t>
              </a:r>
              <a:endParaRPr lang="zh-CN" altLang="en-US" sz="2400" b="1" dirty="0">
                <a:solidFill>
                  <a:schemeClr val="tx1"/>
                </a:solidFill>
                <a:latin typeface="微软雅黑" panose="020B0503020204020204" charset="-122"/>
                <a:ea typeface="微软雅黑" panose="020B0503020204020204" charset="-122"/>
              </a:endParaRPr>
            </a:p>
          </p:txBody>
        </p:sp>
        <p:sp>
          <p:nvSpPr>
            <p:cNvPr id="14" name="矩形 13"/>
            <p:cNvSpPr/>
            <p:nvPr>
              <p:custDataLst>
                <p:tags r:id="rId8"/>
              </p:custDataLst>
            </p:nvPr>
          </p:nvSpPr>
          <p:spPr>
            <a:xfrm>
              <a:off x="13688" y="3821"/>
              <a:ext cx="120" cy="197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custDataLst>
                <p:tags r:id="rId9"/>
              </p:custDataLst>
            </p:nvPr>
          </p:nvSpPr>
          <p:spPr>
            <a:xfrm>
              <a:off x="2359" y="6489"/>
              <a:ext cx="1368" cy="580"/>
            </a:xfrm>
            <a:prstGeom prst="rect">
              <a:avLst/>
            </a:prstGeom>
            <a:noFill/>
          </p:spPr>
          <p:txBody>
            <a:bodyPr wrap="none" rtlCol="0">
              <a:spAutoFit/>
            </a:bodyPr>
            <a:lstStyle/>
            <a:p>
              <a:r>
                <a:rPr lang="zh-CN" altLang="en-US" dirty="0">
                  <a:solidFill>
                    <a:schemeClr val="tx1"/>
                  </a:solidFill>
                  <a:latin typeface="微软雅黑" panose="020B0503020204020204" charset="-122"/>
                  <a:ea typeface="微软雅黑" panose="020B0503020204020204" charset="-122"/>
                </a:rPr>
                <a:t>第三组</a:t>
              </a:r>
              <a:endParaRPr lang="zh-CN" altLang="en-US" dirty="0">
                <a:solidFill>
                  <a:schemeClr val="tx1"/>
                </a:solidFill>
                <a:latin typeface="微软雅黑" panose="020B0503020204020204" charset="-122"/>
                <a:ea typeface="微软雅黑" panose="020B0503020204020204" charset="-122"/>
              </a:endParaRPr>
            </a:p>
          </p:txBody>
        </p:sp>
        <p:sp>
          <p:nvSpPr>
            <p:cNvPr id="17" name="文本框 16"/>
            <p:cNvSpPr txBox="1"/>
            <p:nvPr>
              <p:custDataLst>
                <p:tags r:id="rId10"/>
              </p:custDataLst>
            </p:nvPr>
          </p:nvSpPr>
          <p:spPr>
            <a:xfrm>
              <a:off x="2334" y="7009"/>
              <a:ext cx="2230" cy="727"/>
            </a:xfrm>
            <a:prstGeom prst="rect">
              <a:avLst/>
            </a:prstGeom>
            <a:noFill/>
          </p:spPr>
          <p:txBody>
            <a:bodyPr wrap="none" rtlCol="0">
              <a:spAutoFit/>
            </a:bodyPr>
            <a:lstStyle/>
            <a:p>
              <a:r>
                <a:rPr lang="zh-CN" altLang="en-US" sz="2400" b="1" dirty="0">
                  <a:solidFill>
                    <a:schemeClr val="tx1"/>
                  </a:solidFill>
                  <a:latin typeface="微软雅黑" panose="020B0503020204020204" charset="-122"/>
                  <a:ea typeface="微软雅黑" panose="020B0503020204020204" charset="-122"/>
                </a:rPr>
                <a:t>嫦娥三号</a:t>
              </a:r>
              <a:endParaRPr lang="zh-CN" altLang="en-US" sz="2400" b="1" dirty="0">
                <a:solidFill>
                  <a:schemeClr val="tx1"/>
                </a:solidFill>
                <a:latin typeface="微软雅黑" panose="020B0503020204020204" charset="-122"/>
                <a:ea typeface="微软雅黑" panose="020B0503020204020204" charset="-122"/>
              </a:endParaRPr>
            </a:p>
          </p:txBody>
        </p:sp>
        <p:sp>
          <p:nvSpPr>
            <p:cNvPr id="18" name="矩形 17"/>
            <p:cNvSpPr/>
            <p:nvPr>
              <p:custDataLst>
                <p:tags r:id="rId11"/>
              </p:custDataLst>
            </p:nvPr>
          </p:nvSpPr>
          <p:spPr>
            <a:xfrm>
              <a:off x="2221" y="6595"/>
              <a:ext cx="120" cy="19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custDataLst>
                <p:tags r:id="rId12"/>
              </p:custDataLst>
            </p:nvPr>
          </p:nvSpPr>
          <p:spPr>
            <a:xfrm>
              <a:off x="13831" y="6614"/>
              <a:ext cx="1368" cy="580"/>
            </a:xfrm>
            <a:prstGeom prst="rect">
              <a:avLst/>
            </a:prstGeom>
            <a:noFill/>
          </p:spPr>
          <p:txBody>
            <a:bodyPr wrap="none" rtlCol="0">
              <a:spAutoFit/>
            </a:bodyPr>
            <a:lstStyle/>
            <a:p>
              <a:r>
                <a:rPr lang="zh-CN" altLang="en-US" dirty="0">
                  <a:solidFill>
                    <a:schemeClr val="tx1"/>
                  </a:solidFill>
                  <a:latin typeface="微软雅黑" panose="020B0503020204020204" charset="-122"/>
                  <a:ea typeface="微软雅黑" panose="020B0503020204020204" charset="-122"/>
                </a:rPr>
                <a:t>第四组</a:t>
              </a:r>
              <a:endParaRPr lang="zh-CN" altLang="en-US" dirty="0">
                <a:solidFill>
                  <a:schemeClr val="tx1"/>
                </a:solidFill>
                <a:latin typeface="微软雅黑" panose="020B0503020204020204" charset="-122"/>
                <a:ea typeface="微软雅黑" panose="020B0503020204020204" charset="-122"/>
              </a:endParaRPr>
            </a:p>
          </p:txBody>
        </p:sp>
        <p:sp>
          <p:nvSpPr>
            <p:cNvPr id="20" name="文本框 19"/>
            <p:cNvSpPr txBox="1"/>
            <p:nvPr>
              <p:custDataLst>
                <p:tags r:id="rId13"/>
              </p:custDataLst>
            </p:nvPr>
          </p:nvSpPr>
          <p:spPr>
            <a:xfrm>
              <a:off x="13806" y="7134"/>
              <a:ext cx="2230" cy="727"/>
            </a:xfrm>
            <a:prstGeom prst="rect">
              <a:avLst/>
            </a:prstGeom>
            <a:noFill/>
          </p:spPr>
          <p:txBody>
            <a:bodyPr wrap="none" rtlCol="0">
              <a:spAutoFit/>
            </a:bodyPr>
            <a:lstStyle/>
            <a:p>
              <a:r>
                <a:rPr lang="zh-CN" altLang="en-US" sz="2400" b="1" dirty="0">
                  <a:solidFill>
                    <a:schemeClr val="tx1"/>
                  </a:solidFill>
                  <a:latin typeface="微软雅黑" panose="020B0503020204020204" charset="-122"/>
                  <a:ea typeface="微软雅黑" panose="020B0503020204020204" charset="-122"/>
                </a:rPr>
                <a:t>嫦娥四号</a:t>
              </a:r>
              <a:endParaRPr lang="zh-CN" altLang="en-US" sz="2400" b="1" dirty="0">
                <a:solidFill>
                  <a:schemeClr val="tx1"/>
                </a:solidFill>
                <a:latin typeface="微软雅黑" panose="020B0503020204020204" charset="-122"/>
                <a:ea typeface="微软雅黑" panose="020B0503020204020204" charset="-122"/>
              </a:endParaRPr>
            </a:p>
          </p:txBody>
        </p:sp>
        <p:pic>
          <p:nvPicPr>
            <p:cNvPr id="21" name="图片 20" descr="高教画册（2.5D素材）-03"/>
            <p:cNvPicPr>
              <a:picLocks noChangeAspect="1"/>
            </p:cNvPicPr>
            <p:nvPr>
              <p:custDataLst>
                <p:tags r:id="rId14"/>
              </p:custDataLst>
            </p:nvPr>
          </p:nvPicPr>
          <p:blipFill>
            <a:blip r:embed="rId15"/>
            <a:stretch>
              <a:fillRect/>
            </a:stretch>
          </p:blipFill>
          <p:spPr>
            <a:xfrm>
              <a:off x="5181" y="3092"/>
              <a:ext cx="7896" cy="6164"/>
            </a:xfrm>
            <a:prstGeom prst="rect">
              <a:avLst/>
            </a:prstGeom>
          </p:spPr>
        </p:pic>
        <p:sp>
          <p:nvSpPr>
            <p:cNvPr id="22" name="矩形 21"/>
            <p:cNvSpPr/>
            <p:nvPr>
              <p:custDataLst>
                <p:tags r:id="rId16"/>
              </p:custDataLst>
            </p:nvPr>
          </p:nvSpPr>
          <p:spPr>
            <a:xfrm>
              <a:off x="13711" y="6595"/>
              <a:ext cx="120" cy="198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p:cNvPicPr>
            <a:picLocks noChangeAspect="1"/>
          </p:cNvPicPr>
          <p:nvPr/>
        </p:nvPicPr>
        <p:blipFill>
          <a:blip r:embed="rId17"/>
          <a:stretch>
            <a:fillRect/>
          </a:stretch>
        </p:blipFill>
        <p:spPr>
          <a:xfrm>
            <a:off x="8590018" y="6155111"/>
            <a:ext cx="3286125" cy="428625"/>
          </a:xfrm>
          <a:prstGeom prst="rect">
            <a:avLst/>
          </a:prstGeom>
        </p:spPr>
      </p:pic>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729272" y="181894"/>
            <a:ext cx="9225599" cy="1107996"/>
          </a:xfrm>
          <a:prstGeom prst="rect">
            <a:avLst/>
          </a:prstGeom>
          <a:noFill/>
        </p:spPr>
        <p:txBody>
          <a:bodyPr wrap="square">
            <a:spAutoFit/>
          </a:bodyPr>
          <a:lstStyle/>
          <a:p>
            <a:pPr>
              <a:lnSpc>
                <a:spcPct val="150000"/>
              </a:lnSpc>
            </a:pPr>
            <a:r>
              <a:rPr lang="zh-CN" altLang="en-US" sz="2000" b="1" kern="100" dirty="0">
                <a:effectLst/>
                <a:ea typeface="宋体" panose="02010600030101010101" pitchFamily="2" charset="-122"/>
                <a:cs typeface="宋体" panose="02010600030101010101" pitchFamily="2" charset="-122"/>
              </a:rPr>
              <a:t>分组学习</a:t>
            </a:r>
            <a:endParaRPr lang="en-US" altLang="zh-CN" sz="2000" b="1" kern="100" dirty="0">
              <a:effectLst/>
              <a:ea typeface="宋体" panose="02010600030101010101" pitchFamily="2" charset="-122"/>
              <a:cs typeface="宋体" panose="02010600030101010101" pitchFamily="2" charset="-122"/>
            </a:endParaRPr>
          </a:p>
          <a:p>
            <a:r>
              <a:rPr lang="zh-CN" altLang="zh-CN" sz="1800" kern="100" dirty="0">
                <a:effectLst/>
                <a:ea typeface="宋体" panose="02010600030101010101" pitchFamily="2" charset="-122"/>
                <a:cs typeface="宋体" panose="02010600030101010101" pitchFamily="2" charset="-122"/>
              </a:rPr>
              <a:t>授课教师单击智慧大屏右侧功能栏的“分组学习”功能按键，可进入创建分组学习界面。创建分组后可以选择分组方式</a:t>
            </a:r>
            <a:r>
              <a:rPr lang="zh-CN" altLang="en-US" kern="100" dirty="0">
                <a:ea typeface="宋体" panose="02010600030101010101" pitchFamily="2" charset="-122"/>
                <a:cs typeface="宋体" panose="02010600030101010101" pitchFamily="2" charset="-122"/>
              </a:rPr>
              <a:t>：随机分组或教学分组</a:t>
            </a:r>
            <a:endParaRPr lang="zh-CN" altLang="en-US" dirty="0"/>
          </a:p>
        </p:txBody>
      </p:sp>
      <p:pic>
        <p:nvPicPr>
          <p:cNvPr id="5" name="图片 4" descr="分组方式"/>
          <p:cNvPicPr/>
          <p:nvPr/>
        </p:nvPicPr>
        <p:blipFill>
          <a:blip r:embed="rId1"/>
          <a:stretch>
            <a:fillRect/>
          </a:stretch>
        </p:blipFill>
        <p:spPr>
          <a:xfrm>
            <a:off x="1827884" y="1505043"/>
            <a:ext cx="8490492" cy="4967475"/>
          </a:xfrm>
          <a:prstGeom prst="rect">
            <a:avLst/>
          </a:prstGeom>
        </p:spPr>
      </p:pic>
      <p:pic>
        <p:nvPicPr>
          <p:cNvPr id="6" name="图片 5"/>
          <p:cNvPicPr>
            <a:picLocks noChangeAspect="1"/>
          </p:cNvPicPr>
          <p:nvPr/>
        </p:nvPicPr>
        <p:blipFill>
          <a:blip r:embed="rId2"/>
          <a:stretch>
            <a:fillRect/>
          </a:stretch>
        </p:blipFill>
        <p:spPr>
          <a:xfrm>
            <a:off x="10364116" y="6155111"/>
            <a:ext cx="1512027" cy="428625"/>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截取主题"/>
          <p:cNvPicPr/>
          <p:nvPr/>
        </p:nvPicPr>
        <p:blipFill>
          <a:blip r:embed="rId1"/>
          <a:stretch>
            <a:fillRect/>
          </a:stretch>
        </p:blipFill>
        <p:spPr>
          <a:xfrm>
            <a:off x="644543" y="1775012"/>
            <a:ext cx="5702469" cy="4196510"/>
          </a:xfrm>
          <a:prstGeom prst="rect">
            <a:avLst/>
          </a:prstGeom>
        </p:spPr>
      </p:pic>
      <p:pic>
        <p:nvPicPr>
          <p:cNvPr id="3" name="图片 2" descr="截主题02"/>
          <p:cNvPicPr/>
          <p:nvPr/>
        </p:nvPicPr>
        <p:blipFill>
          <a:blip r:embed="rId2"/>
          <a:stretch>
            <a:fillRect/>
          </a:stretch>
        </p:blipFill>
        <p:spPr>
          <a:xfrm>
            <a:off x="6435743" y="1775012"/>
            <a:ext cx="5039995" cy="4196510"/>
          </a:xfrm>
          <a:prstGeom prst="rect">
            <a:avLst/>
          </a:prstGeom>
        </p:spPr>
      </p:pic>
      <p:sp>
        <p:nvSpPr>
          <p:cNvPr id="4" name="文本框 3"/>
          <p:cNvSpPr txBox="1"/>
          <p:nvPr/>
        </p:nvSpPr>
        <p:spPr>
          <a:xfrm>
            <a:off x="1734212" y="317091"/>
            <a:ext cx="9225599" cy="1138773"/>
          </a:xfrm>
          <a:prstGeom prst="rect">
            <a:avLst/>
          </a:prstGeom>
          <a:noFill/>
        </p:spPr>
        <p:txBody>
          <a:bodyPr wrap="square">
            <a:spAutoFit/>
          </a:bodyPr>
          <a:lstStyle/>
          <a:p>
            <a:pPr>
              <a:lnSpc>
                <a:spcPct val="150000"/>
              </a:lnSpc>
            </a:pPr>
            <a:r>
              <a:rPr lang="zh-CN" altLang="en-US" sz="2000" b="1" kern="100" dirty="0">
                <a:effectLst/>
                <a:ea typeface="宋体" panose="02010600030101010101" pitchFamily="2" charset="-122"/>
                <a:cs typeface="宋体" panose="02010600030101010101" pitchFamily="2" charset="-122"/>
              </a:rPr>
              <a:t>分组学习</a:t>
            </a:r>
            <a:r>
              <a:rPr lang="en-US" altLang="zh-CN" sz="2000" b="1" kern="100" dirty="0">
                <a:effectLst/>
                <a:ea typeface="宋体" panose="02010600030101010101" pitchFamily="2" charset="-122"/>
                <a:cs typeface="宋体" panose="02010600030101010101" pitchFamily="2" charset="-122"/>
              </a:rPr>
              <a:t>—</a:t>
            </a:r>
            <a:r>
              <a:rPr lang="zh-CN" altLang="en-US" sz="2000" b="1" kern="100" dirty="0">
                <a:effectLst/>
                <a:ea typeface="宋体" panose="02010600030101010101" pitchFamily="2" charset="-122"/>
                <a:cs typeface="宋体" panose="02010600030101010101" pitchFamily="2" charset="-122"/>
              </a:rPr>
              <a:t>截取主题</a:t>
            </a:r>
            <a:endParaRPr lang="en-US" altLang="zh-CN" sz="2000" b="1" kern="100" dirty="0">
              <a:effectLst/>
              <a:ea typeface="宋体" panose="02010600030101010101" pitchFamily="2" charset="-122"/>
              <a:cs typeface="宋体" panose="02010600030101010101" pitchFamily="2" charset="-122"/>
            </a:endParaRPr>
          </a:p>
          <a:p>
            <a:r>
              <a:rPr lang="zh-CN" altLang="zh-CN" sz="1800" kern="100" dirty="0">
                <a:effectLst/>
                <a:ea typeface="宋体" panose="02010600030101010101" pitchFamily="2" charset="-122"/>
                <a:cs typeface="宋体" panose="02010600030101010101" pitchFamily="2" charset="-122"/>
              </a:rPr>
              <a:t>完成分组后进入截取主题界面，授课教师在屏幕中央点击“截取主题”按键即可截取界面发送主题</a:t>
            </a:r>
            <a:r>
              <a:rPr lang="zh-CN" altLang="en-US" sz="2000" b="1" kern="100" dirty="0">
                <a:ea typeface="宋体" panose="02010600030101010101" pitchFamily="2" charset="-122"/>
                <a:cs typeface="宋体" panose="02010600030101010101" pitchFamily="2" charset="-122"/>
              </a:rPr>
              <a:t>。</a:t>
            </a:r>
            <a:endParaRPr lang="en-US" altLang="zh-CN" sz="2000" b="1" kern="100" dirty="0">
              <a:effectLst/>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3"/>
          <a:stretch>
            <a:fillRect/>
          </a:stretch>
        </p:blipFill>
        <p:spPr>
          <a:xfrm>
            <a:off x="8590018" y="6155111"/>
            <a:ext cx="3286125" cy="428625"/>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小组分组学习"/>
          <p:cNvPicPr/>
          <p:nvPr/>
        </p:nvPicPr>
        <p:blipFill>
          <a:blip r:embed="rId1"/>
          <a:stretch>
            <a:fillRect/>
          </a:stretch>
        </p:blipFill>
        <p:spPr>
          <a:xfrm>
            <a:off x="2115213" y="1617616"/>
            <a:ext cx="8087080" cy="4859898"/>
          </a:xfrm>
          <a:prstGeom prst="rect">
            <a:avLst/>
          </a:prstGeom>
        </p:spPr>
      </p:pic>
      <p:sp>
        <p:nvSpPr>
          <p:cNvPr id="5" name="文本框 4"/>
          <p:cNvSpPr txBox="1"/>
          <p:nvPr/>
        </p:nvSpPr>
        <p:spPr>
          <a:xfrm>
            <a:off x="1734212" y="317091"/>
            <a:ext cx="9225599" cy="1138773"/>
          </a:xfrm>
          <a:prstGeom prst="rect">
            <a:avLst/>
          </a:prstGeom>
          <a:noFill/>
        </p:spPr>
        <p:txBody>
          <a:bodyPr wrap="square">
            <a:spAutoFit/>
          </a:bodyPr>
          <a:lstStyle/>
          <a:p>
            <a:pPr>
              <a:lnSpc>
                <a:spcPct val="150000"/>
              </a:lnSpc>
            </a:pPr>
            <a:r>
              <a:rPr lang="zh-CN" altLang="en-US" sz="2000" b="1" kern="100" dirty="0">
                <a:effectLst/>
                <a:ea typeface="宋体" panose="02010600030101010101" pitchFamily="2" charset="-122"/>
                <a:cs typeface="宋体" panose="02010600030101010101" pitchFamily="2" charset="-122"/>
              </a:rPr>
              <a:t>分组学习</a:t>
            </a:r>
            <a:r>
              <a:rPr lang="en-US" altLang="zh-CN" sz="2000" b="1" kern="100" dirty="0">
                <a:effectLst/>
                <a:ea typeface="宋体" panose="02010600030101010101" pitchFamily="2" charset="-122"/>
                <a:cs typeface="宋体" panose="02010600030101010101" pitchFamily="2" charset="-122"/>
              </a:rPr>
              <a:t>—</a:t>
            </a:r>
            <a:r>
              <a:rPr lang="zh-CN" altLang="en-US" sz="2000" b="1" kern="100" dirty="0">
                <a:effectLst/>
                <a:ea typeface="宋体" panose="02010600030101010101" pitchFamily="2" charset="-122"/>
                <a:cs typeface="宋体" panose="02010600030101010101" pitchFamily="2" charset="-122"/>
              </a:rPr>
              <a:t>分组预览</a:t>
            </a:r>
            <a:endParaRPr lang="en-US" altLang="zh-CN" sz="2000" b="1" kern="100" dirty="0">
              <a:effectLst/>
              <a:ea typeface="宋体" panose="02010600030101010101" pitchFamily="2" charset="-122"/>
              <a:cs typeface="宋体" panose="02010600030101010101" pitchFamily="2" charset="-122"/>
            </a:endParaRPr>
          </a:p>
          <a:p>
            <a:pPr indent="304800" algn="l">
              <a:spcAft>
                <a:spcPts val="600"/>
              </a:spcAft>
            </a:pPr>
            <a:r>
              <a:rPr lang="zh-CN" altLang="zh-CN" sz="1800" kern="100" dirty="0">
                <a:effectLst/>
                <a:latin typeface="Calibri" panose="020F0502020204030204" charset="0"/>
                <a:ea typeface="宋体" panose="02010600030101010101" pitchFamily="2" charset="-122"/>
                <a:cs typeface="宋体" panose="02010600030101010101" pitchFamily="2" charset="-122"/>
              </a:rPr>
              <a:t>学生讨论完毕后将小组讨论结果投屏时，授课教师可通过屏幕下方预览窗口查看到每个小组屏投放内容。单击相对应的预览窗口，即可将小组讨论结果在智慧大屏上显示。</a:t>
            </a:r>
            <a:endParaRPr lang="zh-CN" altLang="zh-CN" sz="1800" kern="100" dirty="0">
              <a:effectLst/>
              <a:latin typeface="Calibri" panose="020F0502020204030204" charset="0"/>
              <a:ea typeface="微软雅黑" panose="020B0503020204020204" charset="-122"/>
              <a:cs typeface="Times New Roman" panose="02020603050405020304" pitchFamily="18" charset="0"/>
            </a:endParaRPr>
          </a:p>
        </p:txBody>
      </p:sp>
      <p:pic>
        <p:nvPicPr>
          <p:cNvPr id="6" name="图片 5"/>
          <p:cNvPicPr>
            <a:picLocks noChangeAspect="1"/>
          </p:cNvPicPr>
          <p:nvPr/>
        </p:nvPicPr>
        <p:blipFill>
          <a:blip r:embed="rId2"/>
          <a:stretch>
            <a:fillRect/>
          </a:stretch>
        </p:blipFill>
        <p:spPr>
          <a:xfrm>
            <a:off x="10202293" y="6155111"/>
            <a:ext cx="1673850" cy="42862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5"/>
          <p:cNvSpPr txBox="1"/>
          <p:nvPr/>
        </p:nvSpPr>
        <p:spPr>
          <a:xfrm>
            <a:off x="1017894" y="575825"/>
            <a:ext cx="8071160" cy="322628"/>
          </a:xfrm>
          <a:prstGeom prst="rect">
            <a:avLst/>
          </a:prstGeom>
        </p:spPr>
        <p:txBody>
          <a:bodyPr vert="horz" lIns="91440" tIns="45720" rIns="91440" bIns="4572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rgbClr val="5F5D70"/>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zh-CN" altLang="en-US" sz="2400" b="1" i="0" u="none" strike="noStrike" kern="1200" cap="none" spc="0" normalizeH="0" baseline="0" noProof="0" dirty="0">
                <a:ln>
                  <a:noFill/>
                </a:ln>
                <a:solidFill>
                  <a:srgbClr val="5F5D70"/>
                </a:solidFill>
                <a:effectLst/>
                <a:uLnTx/>
                <a:uFillTx/>
                <a:latin typeface="微软雅黑" panose="020B0503020204020204" charset="-122"/>
                <a:ea typeface="微软雅黑" panose="020B0503020204020204" charset="-122"/>
                <a:cs typeface="+mn-cs"/>
              </a:rPr>
              <a:t>登录</a:t>
            </a:r>
            <a:r>
              <a:rPr kumimoji="0" lang="en-US" altLang="zh-CN" sz="18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1" i="0" u="none" strike="noStrike" kern="1200" cap="none" spc="0" normalizeH="0" baseline="0" noProof="0" dirty="0">
                <a:ln>
                  <a:noFill/>
                </a:ln>
                <a:solidFill>
                  <a:srgbClr val="79778D"/>
                </a:solidFill>
                <a:effectLst/>
                <a:uLnTx/>
                <a:uFillTx/>
                <a:latin typeface="微软雅黑" panose="020B0503020204020204" charset="-122"/>
                <a:ea typeface="微软雅黑" panose="020B0503020204020204" charset="-122"/>
                <a:cs typeface="+mn-cs"/>
              </a:rPr>
              <a:t>教师空间</a:t>
            </a:r>
            <a:endParaRPr kumimoji="0" lang="zh-CN" altLang="en-US" sz="2000" b="1" i="0" u="none" strike="noStrike" kern="1200" cap="none" spc="0" normalizeH="0" baseline="0" noProof="0" dirty="0">
              <a:ln>
                <a:noFill/>
              </a:ln>
              <a:solidFill>
                <a:srgbClr val="79778D"/>
              </a:solidFill>
              <a:effectLst/>
              <a:uLnTx/>
              <a:uFillTx/>
              <a:latin typeface="微软雅黑" panose="020B0503020204020204" charset="-122"/>
              <a:ea typeface="微软雅黑" panose="020B0503020204020204" charset="-122"/>
              <a:cs typeface="+mn-cs"/>
            </a:endParaRPr>
          </a:p>
        </p:txBody>
      </p:sp>
      <p:sp>
        <p:nvSpPr>
          <p:cNvPr id="3" name="文本框 2"/>
          <p:cNvSpPr txBox="1"/>
          <p:nvPr/>
        </p:nvSpPr>
        <p:spPr>
          <a:xfrm>
            <a:off x="374015" y="5022074"/>
            <a:ext cx="11443335" cy="1291379"/>
          </a:xfrm>
          <a:prstGeom prst="rect">
            <a:avLst/>
          </a:prstGeom>
          <a:noFill/>
        </p:spPr>
        <p:txBody>
          <a:bodyPr wrap="square" rtlCol="0">
            <a:spAutoFit/>
          </a:bodyPr>
          <a:lstStyle/>
          <a:p>
            <a:pPr marL="0" marR="0" lvl="0" indent="457200" algn="l" defTabSz="914400" rtl="0" eaLnBrk="1" fontAlgn="auto" latinLnBrk="0" hangingPunct="1">
              <a:lnSpc>
                <a:spcPct val="150000"/>
              </a:lnSpc>
              <a:spcBef>
                <a:spcPts val="0"/>
              </a:spcBef>
              <a:spcAft>
                <a:spcPts val="0"/>
              </a:spcAft>
              <a:buClrTx/>
              <a:buSzTx/>
              <a:buFontTx/>
              <a:buNone/>
              <a:defRPr/>
            </a:pPr>
            <a:r>
              <a:rPr lang="zh-CN" altLang="en-US" kern="100" dirty="0">
                <a:ea typeface="宋体" panose="02010600030101010101" pitchFamily="2" charset="-122"/>
                <a:cs typeface="宋体" panose="02010600030101010101" pitchFamily="2" charset="-122"/>
              </a:rPr>
              <a:t>①</a:t>
            </a:r>
            <a:r>
              <a:rPr lang="en-US" altLang="zh-CN" kern="100" dirty="0">
                <a:ea typeface="宋体" panose="02010600030101010101" pitchFamily="2" charset="-122"/>
                <a:cs typeface="宋体" panose="02010600030101010101" pitchFamily="2" charset="-122"/>
              </a:rPr>
              <a:t>.</a:t>
            </a:r>
            <a:r>
              <a:rPr lang="zh-CN" altLang="en-US" sz="1800" kern="100" dirty="0">
                <a:effectLst/>
                <a:ea typeface="宋体" panose="02010600030101010101" pitchFamily="2" charset="-122"/>
                <a:cs typeface="宋体" panose="02010600030101010101" pitchFamily="2" charset="-122"/>
              </a:rPr>
              <a:t>教师</a:t>
            </a:r>
            <a:r>
              <a:rPr lang="zh-CN" altLang="zh-CN" sz="1800" kern="100" dirty="0">
                <a:effectLst/>
                <a:ea typeface="宋体" panose="02010600030101010101" pitchFamily="2" charset="-122"/>
                <a:cs typeface="宋体" panose="02010600030101010101" pitchFamily="2" charset="-122"/>
              </a:rPr>
              <a:t>通过使用电脑浏览器登录到我校统一门户网站</a:t>
            </a:r>
            <a:r>
              <a:rPr lang="zh-CN" altLang="en-US" sz="1800" kern="100" dirty="0">
                <a:effectLst/>
                <a:ea typeface="宋体" panose="02010600030101010101" pitchFamily="2" charset="-122"/>
                <a:cs typeface="宋体" panose="02010600030101010101" pitchFamily="2" charset="-122"/>
              </a:rPr>
              <a:t>：</a:t>
            </a:r>
            <a:r>
              <a:rPr lang="en-US" altLang="zh-CN" sz="1800" kern="100" dirty="0">
                <a:effectLst/>
                <a:latin typeface="宋体" panose="02010600030101010101" pitchFamily="2" charset="-122"/>
                <a:cs typeface="宋体" panose="02010600030101010101" pitchFamily="2" charset="-122"/>
              </a:rPr>
              <a:t>portal.neu.edu.cn</a:t>
            </a:r>
            <a:r>
              <a:rPr lang="zh-CN" altLang="en-US" sz="1800" kern="100" dirty="0">
                <a:effectLst/>
                <a:latin typeface="宋体" panose="02010600030101010101" pitchFamily="2" charset="-122"/>
                <a:cs typeface="宋体" panose="02010600030101010101" pitchFamily="2" charset="-122"/>
              </a:rPr>
              <a:t>；</a:t>
            </a:r>
            <a:endParaRPr lang="en-US" altLang="zh-CN" sz="1800" kern="100" dirty="0">
              <a:effectLst/>
              <a:latin typeface="宋体" panose="02010600030101010101" pitchFamily="2" charset="-122"/>
              <a:cs typeface="宋体" panose="02010600030101010101" pitchFamily="2" charset="-122"/>
            </a:endParaRPr>
          </a:p>
          <a:p>
            <a:pPr indent="457200">
              <a:lnSpc>
                <a:spcPct val="150000"/>
              </a:lnSpc>
            </a:pPr>
            <a:r>
              <a:rPr lang="zh-CN" altLang="en-US" sz="1800" kern="100" dirty="0">
                <a:effectLst/>
                <a:latin typeface="Calibri" panose="020F0502020204030204" charset="0"/>
                <a:ea typeface="宋体" panose="02010600030101010101" pitchFamily="2" charset="-122"/>
                <a:cs typeface="宋体" panose="02010600030101010101" pitchFamily="2" charset="-122"/>
              </a:rPr>
              <a:t>②</a:t>
            </a:r>
            <a:r>
              <a:rPr lang="en-US" altLang="zh-CN" sz="1800" kern="100" dirty="0">
                <a:effectLst/>
                <a:latin typeface="Calibri" panose="020F0502020204030204" charset="0"/>
                <a:ea typeface="宋体" panose="02010600030101010101" pitchFamily="2" charset="-122"/>
                <a:cs typeface="宋体" panose="02010600030101010101" pitchFamily="2" charset="-122"/>
              </a:rPr>
              <a:t>.</a:t>
            </a:r>
            <a:r>
              <a:rPr lang="zh-CN" altLang="zh-CN" sz="1800" kern="100" dirty="0">
                <a:effectLst/>
                <a:latin typeface="Calibri" panose="020F0502020204030204" charset="0"/>
                <a:ea typeface="宋体" panose="02010600030101010101" pitchFamily="2" charset="-122"/>
                <a:cs typeface="宋体" panose="02010600030101010101" pitchFamily="2" charset="-122"/>
              </a:rPr>
              <a:t>成功登录后点击“应用”按键，在“全部应用”下即可看到“智慧教室”应用</a:t>
            </a:r>
            <a:r>
              <a:rPr lang="zh-CN" altLang="en-US" sz="1800" kern="100" dirty="0">
                <a:effectLst/>
                <a:latin typeface="Calibri" panose="020F0502020204030204" charset="0"/>
                <a:ea typeface="宋体" panose="02010600030101010101" pitchFamily="2" charset="-122"/>
                <a:cs typeface="宋体" panose="02010600030101010101" pitchFamily="2" charset="-122"/>
              </a:rPr>
              <a:t>；</a:t>
            </a:r>
            <a:endParaRPr lang="zh-CN" altLang="zh-CN" sz="1800" kern="100" dirty="0">
              <a:effectLst/>
              <a:latin typeface="Calibri" panose="020F0502020204030204" charset="0"/>
              <a:ea typeface="微软雅黑" panose="020B0503020204020204" charset="-122"/>
              <a:cs typeface="Times New Roman" panose="02020603050405020304" pitchFamily="18" charset="0"/>
            </a:endParaRPr>
          </a:p>
          <a:p>
            <a:pPr indent="457200">
              <a:lnSpc>
                <a:spcPct val="150000"/>
              </a:lnSpc>
            </a:pPr>
            <a:r>
              <a:rPr lang="zh-CN" altLang="en-US" sz="1800" kern="100" dirty="0">
                <a:effectLst/>
                <a:latin typeface="Calibri" panose="020F0502020204030204" charset="0"/>
                <a:ea typeface="宋体" panose="02010600030101010101" pitchFamily="2" charset="-122"/>
                <a:cs typeface="宋体" panose="02010600030101010101" pitchFamily="2" charset="-122"/>
              </a:rPr>
              <a:t>③</a:t>
            </a:r>
            <a:r>
              <a:rPr lang="en-US" altLang="zh-CN" sz="1800" kern="100" dirty="0">
                <a:effectLst/>
                <a:latin typeface="Calibri" panose="020F0502020204030204" charset="0"/>
                <a:ea typeface="宋体" panose="02010600030101010101" pitchFamily="2" charset="-122"/>
                <a:cs typeface="宋体" panose="02010600030101010101" pitchFamily="2" charset="-122"/>
              </a:rPr>
              <a:t>.</a:t>
            </a:r>
            <a:r>
              <a:rPr lang="zh-CN" altLang="zh-CN" sz="1800" kern="100" dirty="0">
                <a:effectLst/>
                <a:latin typeface="Calibri" panose="020F0502020204030204" charset="0"/>
                <a:ea typeface="宋体" panose="02010600030101010101" pitchFamily="2" charset="-122"/>
                <a:cs typeface="宋体" panose="02010600030101010101" pitchFamily="2" charset="-122"/>
              </a:rPr>
              <a:t>点击后自动跳转到在线学习平台下的教学空间，如图</a:t>
            </a:r>
            <a:r>
              <a:rPr lang="en-US" altLang="zh-CN" sz="1800" kern="100" dirty="0">
                <a:effectLst/>
                <a:latin typeface="Calibri" panose="020F0502020204030204" charset="0"/>
                <a:ea typeface="宋体" panose="02010600030101010101" pitchFamily="2" charset="-122"/>
                <a:cs typeface="宋体" panose="02010600030101010101" pitchFamily="2" charset="-122"/>
              </a:rPr>
              <a:t>2.</a:t>
            </a:r>
            <a:endParaRPr lang="zh-CN" altLang="zh-CN" sz="1800" kern="100" dirty="0">
              <a:effectLst/>
              <a:latin typeface="Calibri" panose="020F0502020204030204" charset="0"/>
              <a:ea typeface="微软雅黑" panose="020B0503020204020204" charset="-122"/>
              <a:cs typeface="Times New Roman" panose="02020603050405020304" pitchFamily="18" charset="0"/>
            </a:endParaRPr>
          </a:p>
        </p:txBody>
      </p:sp>
      <p:pic>
        <p:nvPicPr>
          <p:cNvPr id="4" name="图片 3"/>
          <p:cNvPicPr/>
          <p:nvPr/>
        </p:nvPicPr>
        <p:blipFill>
          <a:blip r:embed="rId1"/>
          <a:stretch>
            <a:fillRect/>
          </a:stretch>
        </p:blipFill>
        <p:spPr>
          <a:xfrm>
            <a:off x="422569" y="1446528"/>
            <a:ext cx="5639118" cy="3288665"/>
          </a:xfrm>
          <a:prstGeom prst="rect">
            <a:avLst/>
          </a:prstGeom>
          <a:noFill/>
          <a:ln>
            <a:noFill/>
          </a:ln>
        </p:spPr>
      </p:pic>
      <p:pic>
        <p:nvPicPr>
          <p:cNvPr id="7" name="图片 6"/>
          <p:cNvPicPr/>
          <p:nvPr/>
        </p:nvPicPr>
        <p:blipFill>
          <a:blip r:embed="rId2"/>
          <a:stretch>
            <a:fillRect/>
          </a:stretch>
        </p:blipFill>
        <p:spPr>
          <a:xfrm>
            <a:off x="6226786" y="1446529"/>
            <a:ext cx="5639118" cy="3288664"/>
          </a:xfrm>
          <a:prstGeom prst="rect">
            <a:avLst/>
          </a:prstGeom>
          <a:noFill/>
          <a:ln>
            <a:noFill/>
          </a:ln>
        </p:spPr>
      </p:pic>
      <p:pic>
        <p:nvPicPr>
          <p:cNvPr id="2" name="图片 1"/>
          <p:cNvPicPr>
            <a:picLocks noChangeAspect="1"/>
          </p:cNvPicPr>
          <p:nvPr/>
        </p:nvPicPr>
        <p:blipFill>
          <a:blip r:embed="rId3"/>
          <a:stretch>
            <a:fillRect/>
          </a:stretch>
        </p:blipFill>
        <p:spPr>
          <a:xfrm>
            <a:off x="8590018" y="6155111"/>
            <a:ext cx="3286125" cy="428625"/>
          </a:xfrm>
          <a:prstGeom prst="rect">
            <a:avLst/>
          </a:prstGeom>
        </p:spPr>
      </p:pic>
      <p:pic>
        <p:nvPicPr>
          <p:cNvPr id="11" name="图片 10"/>
          <p:cNvPicPr/>
          <p:nvPr/>
        </p:nvPicPr>
        <p:blipFill>
          <a:blip r:embed="rId4"/>
          <a:stretch>
            <a:fillRect/>
          </a:stretch>
        </p:blipFill>
        <p:spPr>
          <a:xfrm>
            <a:off x="424180" y="1446530"/>
            <a:ext cx="5637600" cy="32904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100">
        <p:cut/>
      </p:transition>
    </mc:Choice>
    <mc:Fallback>
      <p:transition>
        <p:cut/>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858981" y="1555415"/>
            <a:ext cx="7827819" cy="4796894"/>
          </a:xfrm>
          <a:prstGeom prst="rect">
            <a:avLst/>
          </a:prstGeom>
        </p:spPr>
      </p:pic>
      <p:sp>
        <p:nvSpPr>
          <p:cNvPr id="4" name="文本框 3"/>
          <p:cNvSpPr txBox="1"/>
          <p:nvPr/>
        </p:nvSpPr>
        <p:spPr>
          <a:xfrm>
            <a:off x="1547784" y="505691"/>
            <a:ext cx="517080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教学空间</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5" name="文本框 4"/>
          <p:cNvSpPr txBox="1"/>
          <p:nvPr/>
        </p:nvSpPr>
        <p:spPr>
          <a:xfrm>
            <a:off x="9163685" y="2056130"/>
            <a:ext cx="2700655" cy="378565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教学空间包含教师参与的所有的课程，可进行课程管理、教学设计与实施、课程活动、课程评价等多种操作、实现课程快速创建、线上线下混合式教学、支撑多种教学活动的开展。</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pic>
        <p:nvPicPr>
          <p:cNvPr id="2" name="图片 1"/>
          <p:cNvPicPr>
            <a:picLocks noChangeAspect="1"/>
          </p:cNvPicPr>
          <p:nvPr/>
        </p:nvPicPr>
        <p:blipFill>
          <a:blip r:embed="rId2"/>
          <a:stretch>
            <a:fillRect/>
          </a:stretch>
        </p:blipFill>
        <p:spPr>
          <a:xfrm>
            <a:off x="8590018" y="6155111"/>
            <a:ext cx="3286125" cy="428625"/>
          </a:xfrm>
          <a:prstGeom prst="rect">
            <a:avLst/>
          </a:prstGeom>
        </p:spPr>
      </p:pic>
      <p:pic>
        <p:nvPicPr>
          <p:cNvPr id="6" name="图片 5"/>
          <p:cNvPicPr>
            <a:picLocks noChangeAspect="1"/>
          </p:cNvPicPr>
          <p:nvPr/>
        </p:nvPicPr>
        <p:blipFill>
          <a:blip r:embed="rId3"/>
          <a:stretch>
            <a:fillRect/>
          </a:stretch>
        </p:blipFill>
        <p:spPr>
          <a:xfrm>
            <a:off x="859155" y="1548765"/>
            <a:ext cx="7829550" cy="4800600"/>
          </a:xfrm>
          <a:prstGeom prst="rect">
            <a:avLst/>
          </a:prstGeom>
        </p:spPr>
      </p:pic>
      <p:pic>
        <p:nvPicPr>
          <p:cNvPr id="7" name="图片 6"/>
          <p:cNvPicPr>
            <a:picLocks noChangeAspect="1"/>
          </p:cNvPicPr>
          <p:nvPr/>
        </p:nvPicPr>
        <p:blipFill>
          <a:blip r:embed="rId4"/>
          <a:stretch>
            <a:fillRect/>
          </a:stretch>
        </p:blipFill>
        <p:spPr>
          <a:xfrm>
            <a:off x="859155" y="1555115"/>
            <a:ext cx="7830185" cy="479425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344930" y="330835"/>
            <a:ext cx="5725160" cy="519430"/>
          </a:xfrm>
        </p:spPr>
        <p:txBody>
          <a:bodyPr/>
          <a:lstStyle/>
          <a:p>
            <a:r>
              <a:rPr lang="zh-CN" altLang="en-US" sz="2400" b="1" dirty="0">
                <a:latin typeface="微软雅黑" panose="020B0503020204020204" pitchFamily="82" charset="2"/>
                <a:ea typeface="微软雅黑" panose="020B0503020204020204" pitchFamily="82" charset="2"/>
                <a:cs typeface="+mn-cs"/>
              </a:rPr>
              <a:t>智慧课堂能做什么？</a:t>
            </a:r>
            <a:endParaRPr lang="en-US" altLang="zh-CN" sz="2400" b="1" dirty="0">
              <a:solidFill>
                <a:schemeClr val="tx1">
                  <a:lumMod val="50000"/>
                  <a:lumOff val="50000"/>
                </a:schemeClr>
              </a:solidFill>
              <a:latin typeface="微软雅黑" panose="020B0503020204020204" pitchFamily="82" charset="2"/>
              <a:ea typeface="微软雅黑" panose="020B0503020204020204" pitchFamily="82" charset="2"/>
              <a:cs typeface="+mn-cs"/>
            </a:endParaRPr>
          </a:p>
        </p:txBody>
      </p:sp>
      <p:grpSp>
        <p:nvGrpSpPr>
          <p:cNvPr id="57" name="组合 56"/>
          <p:cNvGrpSpPr/>
          <p:nvPr/>
        </p:nvGrpSpPr>
        <p:grpSpPr>
          <a:xfrm>
            <a:off x="521671" y="1671320"/>
            <a:ext cx="11487449" cy="4699000"/>
            <a:chOff x="118067" y="913411"/>
            <a:chExt cx="11129383" cy="4952365"/>
          </a:xfrm>
        </p:grpSpPr>
        <p:cxnSp>
          <p:nvCxnSpPr>
            <p:cNvPr id="60" name="直接连接符 59"/>
            <p:cNvCxnSpPr/>
            <p:nvPr/>
          </p:nvCxnSpPr>
          <p:spPr>
            <a:xfrm>
              <a:off x="7674427" y="4943633"/>
              <a:ext cx="897917" cy="10516"/>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grpSp>
          <p:nvGrpSpPr>
            <p:cNvPr id="61" name="组合 60"/>
            <p:cNvGrpSpPr/>
            <p:nvPr/>
          </p:nvGrpSpPr>
          <p:grpSpPr>
            <a:xfrm>
              <a:off x="118067" y="913411"/>
              <a:ext cx="10840208" cy="4952365"/>
              <a:chOff x="543261" y="1105535"/>
              <a:chExt cx="10740466" cy="4952365"/>
            </a:xfrm>
          </p:grpSpPr>
          <p:grpSp>
            <p:nvGrpSpPr>
              <p:cNvPr id="67" name="组合 66"/>
              <p:cNvGrpSpPr/>
              <p:nvPr/>
            </p:nvGrpSpPr>
            <p:grpSpPr>
              <a:xfrm>
                <a:off x="543261" y="1105535"/>
                <a:ext cx="10722172" cy="4952365"/>
                <a:chOff x="543261" y="1105535"/>
                <a:chExt cx="10722172" cy="4952365"/>
              </a:xfrm>
            </p:grpSpPr>
            <p:grpSp>
              <p:nvGrpSpPr>
                <p:cNvPr id="70" name="组合 69"/>
                <p:cNvGrpSpPr/>
                <p:nvPr/>
              </p:nvGrpSpPr>
              <p:grpSpPr>
                <a:xfrm>
                  <a:off x="543261" y="1105535"/>
                  <a:ext cx="10510554" cy="4952365"/>
                  <a:chOff x="543261" y="1105535"/>
                  <a:chExt cx="10510554" cy="4952365"/>
                </a:xfrm>
              </p:grpSpPr>
              <p:sp>
                <p:nvSpPr>
                  <p:cNvPr id="72" name="矩形 71"/>
                  <p:cNvSpPr/>
                  <p:nvPr/>
                </p:nvSpPr>
                <p:spPr>
                  <a:xfrm>
                    <a:off x="543261" y="1105535"/>
                    <a:ext cx="6541283" cy="4952365"/>
                  </a:xfrm>
                  <a:prstGeom prst="rect">
                    <a:avLst/>
                  </a:prstGeom>
                  <a:noFill/>
                  <a:ln w="28575">
                    <a:solidFill>
                      <a:srgbClr val="34D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73" name="直接连接符 72"/>
                  <p:cNvCxnSpPr/>
                  <p:nvPr/>
                </p:nvCxnSpPr>
                <p:spPr>
                  <a:xfrm>
                    <a:off x="8030095" y="2140834"/>
                    <a:ext cx="0" cy="2675352"/>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8030095" y="1358956"/>
                    <a:ext cx="997527" cy="0"/>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8030094" y="2696632"/>
                    <a:ext cx="997527" cy="0"/>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8049522" y="4009133"/>
                    <a:ext cx="997527" cy="0"/>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sp>
                <p:nvSpPr>
                  <p:cNvPr id="78" name="矩形: 圆角 77"/>
                  <p:cNvSpPr/>
                  <p:nvPr/>
                </p:nvSpPr>
                <p:spPr>
                  <a:xfrm>
                    <a:off x="8975647" y="1136811"/>
                    <a:ext cx="2078168" cy="656515"/>
                  </a:xfrm>
                  <a:prstGeom prst="roundRect">
                    <a:avLst/>
                  </a:prstGeom>
                  <a:solidFill>
                    <a:schemeClr val="accent4">
                      <a:lumMod val="20000"/>
                      <a:lumOff val="80000"/>
                    </a:schemeClr>
                  </a:solidFill>
                  <a:ln w="28575">
                    <a:solidFill>
                      <a:srgbClr val="34D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79" name="矩形: 圆角 78"/>
                  <p:cNvSpPr/>
                  <p:nvPr/>
                </p:nvSpPr>
                <p:spPr>
                  <a:xfrm>
                    <a:off x="8969097" y="3658220"/>
                    <a:ext cx="2078179" cy="647134"/>
                  </a:xfrm>
                  <a:prstGeom prst="roundRect">
                    <a:avLst/>
                  </a:prstGeom>
                  <a:solidFill>
                    <a:schemeClr val="accent4">
                      <a:lumMod val="20000"/>
                      <a:lumOff val="80000"/>
                    </a:schemeClr>
                  </a:solidFill>
                  <a:ln w="28575">
                    <a:solidFill>
                      <a:srgbClr val="34D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80" name="矩形: 圆角 79"/>
                  <p:cNvSpPr/>
                  <p:nvPr/>
                </p:nvSpPr>
                <p:spPr>
                  <a:xfrm>
                    <a:off x="8919749" y="2346805"/>
                    <a:ext cx="2078169" cy="647134"/>
                  </a:xfrm>
                  <a:prstGeom prst="roundRect">
                    <a:avLst/>
                  </a:prstGeom>
                  <a:solidFill>
                    <a:schemeClr val="accent5">
                      <a:lumMod val="20000"/>
                      <a:lumOff val="80000"/>
                    </a:schemeClr>
                  </a:solidFill>
                  <a:ln w="28575">
                    <a:solidFill>
                      <a:srgbClr val="34D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cxnSp>
                <p:nvCxnSpPr>
                  <p:cNvPr id="81" name="直接连接符 80"/>
                  <p:cNvCxnSpPr/>
                  <p:nvPr/>
                </p:nvCxnSpPr>
                <p:spPr>
                  <a:xfrm flipV="1">
                    <a:off x="7084544" y="3276545"/>
                    <a:ext cx="945551" cy="7245"/>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030095" y="1358956"/>
                    <a:ext cx="0" cy="2675352"/>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grpSp>
            <p:sp>
              <p:nvSpPr>
                <p:cNvPr id="71" name="文本框 70"/>
                <p:cNvSpPr txBox="1"/>
                <p:nvPr/>
              </p:nvSpPr>
              <p:spPr>
                <a:xfrm>
                  <a:off x="8971517" y="1249845"/>
                  <a:ext cx="2293916" cy="485198"/>
                </a:xfrm>
                <a:prstGeom prst="rect">
                  <a:avLst/>
                </a:prstGeom>
                <a:noFill/>
              </p:spPr>
              <p:txBody>
                <a:bodyPr wrap="square" rtlCol="0">
                  <a:spAutoFit/>
                </a:bodyPr>
                <a:lstStyle/>
                <a:p>
                  <a:r>
                    <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rPr>
                    <a:t>教学实时互动</a:t>
                  </a:r>
                  <a:endPar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sp>
            <p:nvSpPr>
              <p:cNvPr id="68" name="文本框 67"/>
              <p:cNvSpPr txBox="1"/>
              <p:nvPr/>
            </p:nvSpPr>
            <p:spPr>
              <a:xfrm>
                <a:off x="8704010" y="2483795"/>
                <a:ext cx="2293907" cy="485198"/>
              </a:xfrm>
              <a:prstGeom prst="rect">
                <a:avLst/>
              </a:prstGeom>
              <a:noFill/>
            </p:spPr>
            <p:txBody>
              <a:bodyPr wrap="square" rtlCol="0">
                <a:spAutoFit/>
              </a:bodyPr>
              <a:lstStyle/>
              <a:p>
                <a:r>
                  <a:rPr lang="en-US" altLang="zh-CN" sz="24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rPr>
                  <a:t>课堂数据分析</a:t>
                </a:r>
                <a:endPar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endParaRPr>
              </a:p>
            </p:txBody>
          </p:sp>
          <p:sp>
            <p:nvSpPr>
              <p:cNvPr id="69" name="文本框 68"/>
              <p:cNvSpPr txBox="1"/>
              <p:nvPr/>
            </p:nvSpPr>
            <p:spPr>
              <a:xfrm>
                <a:off x="8745736" y="3741430"/>
                <a:ext cx="2537991" cy="485198"/>
              </a:xfrm>
              <a:prstGeom prst="rect">
                <a:avLst/>
              </a:prstGeom>
              <a:noFill/>
            </p:spPr>
            <p:txBody>
              <a:bodyPr wrap="square" rtlCol="0">
                <a:spAutoFit/>
              </a:bodyPr>
              <a:lstStyle/>
              <a:p>
                <a:r>
                  <a:rPr lang="en-US" altLang="zh-CN" sz="24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rPr>
                  <a:t>支持分组研讨</a:t>
                </a:r>
                <a:endPar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grpSp>
          <p:nvGrpSpPr>
            <p:cNvPr id="62" name="组合 61"/>
            <p:cNvGrpSpPr/>
            <p:nvPr/>
          </p:nvGrpSpPr>
          <p:grpSpPr>
            <a:xfrm>
              <a:off x="8396715" y="4629414"/>
              <a:ext cx="2850735" cy="647133"/>
              <a:chOff x="8858333" y="5100895"/>
              <a:chExt cx="2850735" cy="647124"/>
            </a:xfrm>
          </p:grpSpPr>
          <p:sp>
            <p:nvSpPr>
              <p:cNvPr id="65" name="矩形: 圆角 64"/>
              <p:cNvSpPr/>
              <p:nvPr/>
            </p:nvSpPr>
            <p:spPr>
              <a:xfrm>
                <a:off x="9037952" y="5100895"/>
                <a:ext cx="2128897" cy="647124"/>
              </a:xfrm>
              <a:prstGeom prst="roundRect">
                <a:avLst/>
              </a:prstGeom>
              <a:solidFill>
                <a:schemeClr val="accent6">
                  <a:lumMod val="20000"/>
                  <a:lumOff val="80000"/>
                </a:schemeClr>
              </a:solidFill>
              <a:ln w="28575">
                <a:solidFill>
                  <a:srgbClr val="34D4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sp>
            <p:nvSpPr>
              <p:cNvPr id="66" name="文本框 65"/>
              <p:cNvSpPr txBox="1"/>
              <p:nvPr/>
            </p:nvSpPr>
            <p:spPr>
              <a:xfrm>
                <a:off x="8858333" y="5184279"/>
                <a:ext cx="2850735" cy="485191"/>
              </a:xfrm>
              <a:prstGeom prst="rect">
                <a:avLst/>
              </a:prstGeom>
              <a:noFill/>
            </p:spPr>
            <p:txBody>
              <a:bodyPr wrap="square" rtlCol="0">
                <a:spAutoFit/>
              </a:bodyPr>
              <a:lstStyle/>
              <a:p>
                <a:r>
                  <a:rPr lang="en-US" altLang="zh-CN" sz="2400" b="1"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rPr>
                  <a:t>实时记录课堂</a:t>
                </a:r>
                <a:endParaRPr lang="zh-CN" altLang="en-US" sz="2400" b="1" dirty="0">
                  <a:solidFill>
                    <a:schemeClr val="bg1">
                      <a:lumMod val="50000"/>
                    </a:schemeClr>
                  </a:solidFill>
                  <a:latin typeface="微软雅黑 Light" panose="020B0502040204020203" pitchFamily="34" charset="-122"/>
                  <a:ea typeface="微软雅黑 Light" panose="020B0502040204020203" pitchFamily="34" charset="-122"/>
                </a:endParaRPr>
              </a:p>
            </p:txBody>
          </p:sp>
        </p:grpSp>
        <p:cxnSp>
          <p:nvCxnSpPr>
            <p:cNvPr id="63" name="直接连接符 62"/>
            <p:cNvCxnSpPr/>
            <p:nvPr/>
          </p:nvCxnSpPr>
          <p:spPr>
            <a:xfrm flipV="1">
              <a:off x="7674427" y="4605851"/>
              <a:ext cx="0" cy="337782"/>
            </a:xfrm>
            <a:prstGeom prst="line">
              <a:avLst/>
            </a:prstGeom>
            <a:ln w="28575">
              <a:solidFill>
                <a:srgbClr val="34D4AE"/>
              </a:solidFill>
            </a:ln>
          </p:spPr>
          <p:style>
            <a:lnRef idx="1">
              <a:schemeClr val="accent1"/>
            </a:lnRef>
            <a:fillRef idx="0">
              <a:schemeClr val="accent1"/>
            </a:fillRef>
            <a:effectRef idx="0">
              <a:schemeClr val="accent1"/>
            </a:effectRef>
            <a:fontRef idx="minor">
              <a:schemeClr val="tx1"/>
            </a:fontRef>
          </p:style>
        </p:cxnSp>
      </p:grpSp>
      <p:pic>
        <p:nvPicPr>
          <p:cNvPr id="83" name="图片 82"/>
          <p:cNvPicPr>
            <a:picLocks noChangeAspect="1"/>
          </p:cNvPicPr>
          <p:nvPr/>
        </p:nvPicPr>
        <p:blipFill rotWithShape="1">
          <a:blip r:embed="rId1"/>
          <a:srcRect l="20338" t="-3480" r="20335" b="906"/>
          <a:stretch>
            <a:fillRect/>
          </a:stretch>
        </p:blipFill>
        <p:spPr>
          <a:xfrm>
            <a:off x="605784" y="1556365"/>
            <a:ext cx="6659288" cy="4753375"/>
          </a:xfrm>
          <a:prstGeom prst="rect">
            <a:avLst/>
          </a:prstGeom>
        </p:spPr>
      </p:pic>
      <p:pic>
        <p:nvPicPr>
          <p:cNvPr id="3" name="图片 2"/>
          <p:cNvPicPr>
            <a:picLocks noChangeAspect="1"/>
          </p:cNvPicPr>
          <p:nvPr/>
        </p:nvPicPr>
        <p:blipFill>
          <a:blip r:embed="rId2"/>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10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47784" y="505691"/>
            <a:ext cx="5170805"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教学</a:t>
            </a:r>
            <a:r>
              <a:rPr lang="zh-CN" altLang="en-US" sz="2400" b="1" dirty="0">
                <a:solidFill>
                  <a:prstClr val="black"/>
                </a:solidFill>
                <a:latin typeface="微软雅黑" panose="020B0503020204020204" charset="-122"/>
                <a:ea typeface="微软雅黑" panose="020B0503020204020204" charset="-122"/>
              </a:rPr>
              <a:t>空间</a:t>
            </a:r>
            <a:r>
              <a:rPr lang="en-US" altLang="zh-CN" sz="2400" b="1" dirty="0">
                <a:solidFill>
                  <a:prstClr val="black"/>
                </a:solidFill>
                <a:latin typeface="微软雅黑" panose="020B0503020204020204" charset="-122"/>
                <a:ea typeface="微软雅黑" panose="020B0503020204020204" charset="-122"/>
              </a:rPr>
              <a:t>-</a:t>
            </a:r>
            <a:r>
              <a:rPr lang="zh-CN" altLang="en-US" sz="2400" b="1" dirty="0">
                <a:solidFill>
                  <a:prstClr val="black"/>
                </a:solidFill>
                <a:latin typeface="微软雅黑" panose="020B0503020204020204" charset="-122"/>
                <a:ea typeface="微软雅黑" panose="020B0503020204020204" charset="-122"/>
              </a:rPr>
              <a:t>课堂实录视频</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4" name="文本框 3"/>
          <p:cNvSpPr txBox="1"/>
          <p:nvPr/>
        </p:nvSpPr>
        <p:spPr>
          <a:xfrm>
            <a:off x="374014" y="5060930"/>
            <a:ext cx="5488902" cy="1337945"/>
          </a:xfrm>
          <a:prstGeom prst="rect">
            <a:avLst/>
          </a:prstGeom>
          <a:noFill/>
        </p:spPr>
        <p:txBody>
          <a:bodyPr wrap="square" rtlCol="0">
            <a:spAutoFit/>
          </a:bodyPr>
          <a:lstStyle/>
          <a:p>
            <a:pPr marL="0" marR="0" lvl="0" algn="l" defTabSz="914400" rtl="0" eaLnBrk="1" fontAlgn="auto" latinLnBrk="0" hangingPunct="1">
              <a:lnSpc>
                <a:spcPct val="150000"/>
              </a:lnSpc>
              <a:spcBef>
                <a:spcPts val="0"/>
              </a:spcBef>
              <a:spcAft>
                <a:spcPts val="0"/>
              </a:spcAft>
              <a:buClrTx/>
              <a:buSzTx/>
              <a:buFontTx/>
              <a:buNone/>
              <a:defRPr/>
            </a:pPr>
            <a:r>
              <a:rPr lang="zh-CN" altLang="zh-CN" sz="1800" kern="100" dirty="0">
                <a:effectLst/>
                <a:ea typeface="宋体" panose="02010600030101010101" pitchFamily="2" charset="-122"/>
                <a:cs typeface="宋体" panose="02010600030101010101" pitchFamily="2" charset="-122"/>
              </a:rPr>
              <a:t>点击</a:t>
            </a:r>
            <a:r>
              <a:rPr lang="zh-CN" altLang="en-US" sz="1800" kern="100" dirty="0">
                <a:effectLst/>
                <a:ea typeface="宋体" panose="02010600030101010101" pitchFamily="2" charset="-122"/>
                <a:cs typeface="宋体" panose="02010600030101010101" pitchFamily="2" charset="-122"/>
              </a:rPr>
              <a:t>“教学资源”中的</a:t>
            </a:r>
            <a:r>
              <a:rPr lang="zh-CN" altLang="zh-CN" sz="1800" kern="100" dirty="0">
                <a:effectLst/>
                <a:ea typeface="宋体" panose="02010600030101010101" pitchFamily="2" charset="-122"/>
                <a:cs typeface="宋体" panose="02010600030101010101" pitchFamily="2" charset="-122"/>
              </a:rPr>
              <a:t>“教学实录”下载授课所录制的教学视频（录制的视频会在当天录制结束的第二天下午自动归档到教师号下）</a:t>
            </a:r>
            <a:endParaRPr lang="zh-CN" altLang="zh-CN" sz="1800" kern="100" dirty="0">
              <a:effectLst/>
              <a:latin typeface="Calibri" panose="020F0502020204030204" charset="0"/>
              <a:ea typeface="微软雅黑" panose="020B0503020204020204" charset="-122"/>
              <a:cs typeface="Times New Roman" panose="02020603050405020304" pitchFamily="18" charset="0"/>
            </a:endParaRPr>
          </a:p>
        </p:txBody>
      </p:sp>
      <p:pic>
        <p:nvPicPr>
          <p:cNvPr id="7" name="图片 6"/>
          <p:cNvPicPr/>
          <p:nvPr/>
        </p:nvPicPr>
        <p:blipFill>
          <a:blip r:embed="rId1"/>
          <a:stretch>
            <a:fillRect/>
          </a:stretch>
        </p:blipFill>
        <p:spPr>
          <a:xfrm>
            <a:off x="374014" y="1446529"/>
            <a:ext cx="5488903" cy="3288664"/>
          </a:xfrm>
          <a:prstGeom prst="rect">
            <a:avLst/>
          </a:prstGeom>
          <a:noFill/>
          <a:ln>
            <a:noFill/>
          </a:ln>
        </p:spPr>
      </p:pic>
      <p:pic>
        <p:nvPicPr>
          <p:cNvPr id="3" name="图片 2"/>
          <p:cNvPicPr/>
          <p:nvPr/>
        </p:nvPicPr>
        <p:blipFill>
          <a:blip r:embed="rId2"/>
          <a:stretch>
            <a:fillRect/>
          </a:stretch>
        </p:blipFill>
        <p:spPr>
          <a:xfrm>
            <a:off x="6239434" y="1446529"/>
            <a:ext cx="5298141" cy="3288664"/>
          </a:xfrm>
          <a:prstGeom prst="rect">
            <a:avLst/>
          </a:prstGeom>
          <a:noFill/>
          <a:ln>
            <a:noFill/>
          </a:ln>
        </p:spPr>
      </p:pic>
      <p:sp>
        <p:nvSpPr>
          <p:cNvPr id="6" name="文本框 5"/>
          <p:cNvSpPr txBox="1"/>
          <p:nvPr/>
        </p:nvSpPr>
        <p:spPr>
          <a:xfrm>
            <a:off x="6239434" y="5128413"/>
            <a:ext cx="5298141" cy="923330"/>
          </a:xfrm>
          <a:prstGeom prst="rect">
            <a:avLst/>
          </a:prstGeom>
          <a:noFill/>
        </p:spPr>
        <p:txBody>
          <a:bodyPr wrap="square">
            <a:spAutoFit/>
          </a:bodyPr>
          <a:lstStyle/>
          <a:p>
            <a:r>
              <a:rPr lang="zh-CN" altLang="zh-CN" sz="1800" kern="100" dirty="0">
                <a:effectLst/>
                <a:ea typeface="宋体" panose="02010600030101010101" pitchFamily="2" charset="-122"/>
                <a:cs typeface="宋体" panose="02010600030101010101" pitchFamily="2" charset="-122"/>
              </a:rPr>
              <a:t>在“推送资料”界面，点击右上角“布置学习任务”，进入任务布置页面，可添加</a:t>
            </a:r>
            <a:r>
              <a:rPr lang="zh-CN" altLang="en-US" sz="1800" kern="100" dirty="0">
                <a:effectLst/>
                <a:ea typeface="宋体" panose="02010600030101010101" pitchFamily="2" charset="-122"/>
                <a:cs typeface="宋体" panose="02010600030101010101" pitchFamily="2" charset="-122"/>
              </a:rPr>
              <a:t>课堂实录</a:t>
            </a:r>
            <a:r>
              <a:rPr lang="zh-CN" altLang="zh-CN" sz="1800" kern="100" dirty="0">
                <a:effectLst/>
                <a:ea typeface="宋体" panose="02010600030101010101" pitchFamily="2" charset="-122"/>
                <a:cs typeface="宋体" panose="02010600030101010101" pitchFamily="2" charset="-122"/>
              </a:rPr>
              <a:t>作为学习任务，并选择发送的班级</a:t>
            </a:r>
            <a:endParaRPr lang="zh-CN" altLang="en-US" dirty="0"/>
          </a:p>
        </p:txBody>
      </p:sp>
      <p:pic>
        <p:nvPicPr>
          <p:cNvPr id="9" name="图片 8"/>
          <p:cNvPicPr>
            <a:picLocks noChangeAspect="1"/>
          </p:cNvPicPr>
          <p:nvPr/>
        </p:nvPicPr>
        <p:blipFill>
          <a:blip r:embed="rId3"/>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592984" y="525492"/>
            <a:ext cx="76987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课程评价</a:t>
            </a:r>
            <a:r>
              <a:rPr kumimoji="0" lang="en-US" altLang="zh-CN"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线下教学报告</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3" name="文本框 2"/>
          <p:cNvSpPr txBox="1"/>
          <p:nvPr/>
        </p:nvSpPr>
        <p:spPr>
          <a:xfrm>
            <a:off x="8689051" y="1573992"/>
            <a:ext cx="3141345" cy="415417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进入线下教学报告的分析主界面，可以查看线下教学的课堂参与率统计、工具应用统计、课堂提问统计、弹幕统计、答题数据统计、个人得分统计、小组得分统计。</a:t>
            </a: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4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pic>
        <p:nvPicPr>
          <p:cNvPr id="4" name="图片 3"/>
          <p:cNvPicPr>
            <a:picLocks noChangeAspect="1"/>
          </p:cNvPicPr>
          <p:nvPr/>
        </p:nvPicPr>
        <p:blipFill>
          <a:blip r:embed="rId1"/>
          <a:stretch>
            <a:fillRect/>
          </a:stretch>
        </p:blipFill>
        <p:spPr>
          <a:xfrm>
            <a:off x="990311" y="1504142"/>
            <a:ext cx="7400925" cy="4883150"/>
          </a:xfrm>
          <a:prstGeom prst="rect">
            <a:avLst/>
          </a:prstGeom>
          <a:ln>
            <a:solidFill>
              <a:srgbClr val="00CC99"/>
            </a:solidFill>
          </a:ln>
        </p:spPr>
      </p:pic>
      <p:pic>
        <p:nvPicPr>
          <p:cNvPr id="5" name="图片 4"/>
          <p:cNvPicPr>
            <a:picLocks noChangeAspect="1"/>
          </p:cNvPicPr>
          <p:nvPr/>
        </p:nvPicPr>
        <p:blipFill>
          <a:blip r:embed="rId2"/>
          <a:stretch>
            <a:fillRect/>
          </a:stretch>
        </p:blipFill>
        <p:spPr>
          <a:xfrm>
            <a:off x="8590018" y="6155111"/>
            <a:ext cx="3286125" cy="428625"/>
          </a:xfrm>
          <a:prstGeom prst="rect">
            <a:avLst/>
          </a:prstGeom>
        </p:spPr>
      </p:pic>
      <p:pic>
        <p:nvPicPr>
          <p:cNvPr id="6" name="图片 5"/>
          <p:cNvPicPr>
            <a:picLocks noChangeAspect="1"/>
          </p:cNvPicPr>
          <p:nvPr/>
        </p:nvPicPr>
        <p:blipFill>
          <a:blip r:embed="rId3"/>
          <a:stretch>
            <a:fillRect/>
          </a:stretch>
        </p:blipFill>
        <p:spPr>
          <a:xfrm>
            <a:off x="990600" y="1504315"/>
            <a:ext cx="7419975" cy="490537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494655" y="3455670"/>
            <a:ext cx="5420548" cy="2700000"/>
          </a:xfrm>
          <a:prstGeom prst="rect">
            <a:avLst/>
          </a:prstGeom>
        </p:spPr>
      </p:pic>
      <p:pic>
        <p:nvPicPr>
          <p:cNvPr id="3" name="图片 2"/>
          <p:cNvPicPr>
            <a:picLocks noChangeAspect="1"/>
          </p:cNvPicPr>
          <p:nvPr/>
        </p:nvPicPr>
        <p:blipFill>
          <a:blip r:embed="rId2"/>
          <a:stretch>
            <a:fillRect/>
          </a:stretch>
        </p:blipFill>
        <p:spPr>
          <a:xfrm>
            <a:off x="5494655" y="432435"/>
            <a:ext cx="5420548" cy="2700000"/>
          </a:xfrm>
          <a:prstGeom prst="rect">
            <a:avLst/>
          </a:prstGeom>
        </p:spPr>
      </p:pic>
      <p:sp>
        <p:nvSpPr>
          <p:cNvPr id="4" name="矩形 3"/>
          <p:cNvSpPr/>
          <p:nvPr/>
        </p:nvSpPr>
        <p:spPr>
          <a:xfrm>
            <a:off x="908685" y="1626235"/>
            <a:ext cx="3695065" cy="4529455"/>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微软雅黑" panose="020B0503020204020204" charset="-122"/>
              <a:ea typeface="微软雅黑" panose="020B0503020204020204" charset="-122"/>
              <a:cs typeface="+mn-cs"/>
            </a:endParaRPr>
          </a:p>
        </p:txBody>
      </p:sp>
      <p:sp>
        <p:nvSpPr>
          <p:cNvPr id="5" name="文本框 40"/>
          <p:cNvSpPr txBox="1"/>
          <p:nvPr/>
        </p:nvSpPr>
        <p:spPr bwMode="auto">
          <a:xfrm>
            <a:off x="1116965" y="1742440"/>
            <a:ext cx="3337560"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cene3d>
              <a:camera prst="orthographicFront"/>
              <a:lightRig rig="threePt" dir="t"/>
            </a:scene3d>
          </a:bodyPr>
          <a:lstStyle>
            <a:lvl1pPr>
              <a:defRPr sz="1300">
                <a:solidFill>
                  <a:schemeClr val="tx1"/>
                </a:solidFill>
                <a:latin typeface="Arial" panose="020B0604020202020204" pitchFamily="34" charset="0"/>
                <a:ea typeface="微软雅黑" panose="020B0503020204020204" charset="-122"/>
              </a:defRPr>
            </a:lvl1pPr>
            <a:lvl2pPr marL="457200">
              <a:defRPr sz="1300">
                <a:solidFill>
                  <a:schemeClr val="tx1"/>
                </a:solidFill>
                <a:latin typeface="Arial" panose="020B0604020202020204" pitchFamily="34" charset="0"/>
                <a:ea typeface="微软雅黑" panose="020B0503020204020204" charset="-122"/>
              </a:defRPr>
            </a:lvl2pPr>
            <a:lvl3pPr marL="914400">
              <a:defRPr sz="1300">
                <a:solidFill>
                  <a:schemeClr val="tx1"/>
                </a:solidFill>
                <a:latin typeface="Arial" panose="020B0604020202020204" pitchFamily="34" charset="0"/>
                <a:ea typeface="微软雅黑" panose="020B0503020204020204" charset="-122"/>
              </a:defRPr>
            </a:lvl3pPr>
            <a:lvl4pPr marL="1371600">
              <a:defRPr sz="1300">
                <a:solidFill>
                  <a:schemeClr val="tx1"/>
                </a:solidFill>
                <a:latin typeface="Arial" panose="020B0604020202020204" pitchFamily="34" charset="0"/>
                <a:ea typeface="微软雅黑" panose="020B0503020204020204" charset="-122"/>
              </a:defRPr>
            </a:lvl4pPr>
            <a:lvl5pPr marL="1828800">
              <a:defRPr sz="1300">
                <a:solidFill>
                  <a:schemeClr val="tx1"/>
                </a:solidFill>
                <a:latin typeface="Arial" panose="020B0604020202020204" pitchFamily="34" charset="0"/>
                <a:ea typeface="微软雅黑" panose="020B050302020402020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charset="-122"/>
              </a:defRPr>
            </a:lvl9pPr>
          </a:lstStyle>
          <a:p>
            <a:pPr marL="0" marR="0" lvl="0" indent="0" algn="l" defTabSz="1219200" rtl="0" eaLnBrk="1" fontAlgn="base" latinLnBrk="0" hangingPunct="1">
              <a:lnSpc>
                <a:spcPct val="150000"/>
              </a:lnSpc>
              <a:spcBef>
                <a:spcPts val="1335"/>
              </a:spcBef>
              <a:spcAft>
                <a:spcPct val="0"/>
              </a:spcAft>
              <a:buClrTx/>
              <a:buSzTx/>
              <a:buFontTx/>
              <a:buNone/>
              <a:defRPr/>
            </a:pPr>
            <a:endParaRPr kumimoji="0" lang="zh-CN" altLang="en-US" sz="1800" b="0" i="0" u="none" strike="noStrike" kern="100" cap="none" spc="100" normalizeH="0" baseline="0" noProof="0" dirty="0">
              <a:ln>
                <a:noFill/>
              </a:ln>
              <a:solidFill>
                <a:srgbClr val="0F1423"/>
              </a:solidFill>
              <a:effectLst/>
              <a:uLnTx/>
              <a:uFillTx/>
              <a:latin typeface="楷体" panose="02010609060101010101" charset="-122"/>
              <a:ea typeface="楷体" panose="02010609060101010101" charset="-122"/>
              <a:cs typeface="Times New Roman" panose="02020603050405020304" pitchFamily="18" charset="0"/>
              <a:sym typeface="微软雅黑" panose="020B0503020204020204" charset="-122"/>
            </a:endParaRPr>
          </a:p>
          <a:p>
            <a:pPr marL="0" marR="0" lvl="0" indent="0" algn="l" defTabSz="1219200" rtl="0" eaLnBrk="1" fontAlgn="base" latinLnBrk="0" hangingPunct="1">
              <a:lnSpc>
                <a:spcPct val="150000"/>
              </a:lnSpc>
              <a:spcBef>
                <a:spcPts val="1335"/>
              </a:spcBef>
              <a:spcAft>
                <a:spcPct val="0"/>
              </a:spcAft>
              <a:buClrTx/>
              <a:buSzTx/>
              <a:buFontTx/>
              <a:buNone/>
              <a:defRPr/>
            </a:pPr>
            <a:r>
              <a:rPr kumimoji="0" lang="zh-CN" altLang="en-US" sz="1800" b="0" i="0" u="none" strike="noStrike" kern="100" cap="none" spc="100" normalizeH="0" baseline="0" noProof="0" dirty="0">
                <a:ln>
                  <a:noFill/>
                </a:ln>
                <a:solidFill>
                  <a:srgbClr val="0F1423"/>
                </a:solidFill>
                <a:effectLst/>
                <a:uLnTx/>
                <a:uFillTx/>
                <a:latin typeface="楷体" panose="02010609060101010101" charset="-122"/>
                <a:ea typeface="楷体" panose="02010609060101010101" charset="-122"/>
                <a:cs typeface="Times New Roman" panose="02020603050405020304" pitchFamily="18" charset="0"/>
                <a:sym typeface="微软雅黑" panose="020B0503020204020204" charset="-122"/>
              </a:rPr>
              <a:t>学生选择本周直播课程，能看到本周可直播的课程（列表）；当标识为绿色时，代表当前直播未开始。当标识为橘色时，代表当前教室正在直播。当标识为灰色，代表当前教室直播结束。</a:t>
            </a:r>
            <a:endParaRPr kumimoji="0" lang="zh-CN" altLang="en-US" sz="1800" b="0" i="0" u="none" strike="noStrike" kern="100" cap="none" spc="100" normalizeH="0" baseline="0" noProof="0" dirty="0">
              <a:ln>
                <a:noFill/>
              </a:ln>
              <a:solidFill>
                <a:srgbClr val="0F1423"/>
              </a:solidFill>
              <a:effectLst/>
              <a:uLnTx/>
              <a:uFillTx/>
              <a:latin typeface="楷体" panose="02010609060101010101" charset="-122"/>
              <a:ea typeface="楷体" panose="02010609060101010101" charset="-122"/>
              <a:cs typeface="Times New Roman" panose="02020603050405020304" pitchFamily="18" charset="0"/>
              <a:sym typeface="微软雅黑" panose="020B0503020204020204" charset="-122"/>
            </a:endParaRPr>
          </a:p>
          <a:p>
            <a:pPr marL="0" marR="0" lvl="0" indent="0" algn="l" defTabSz="1219200" rtl="0" eaLnBrk="1" fontAlgn="base" latinLnBrk="0" hangingPunct="1">
              <a:lnSpc>
                <a:spcPct val="150000"/>
              </a:lnSpc>
              <a:spcBef>
                <a:spcPts val="1335"/>
              </a:spcBef>
              <a:spcAft>
                <a:spcPct val="0"/>
              </a:spcAft>
              <a:buClrTx/>
              <a:buSzTx/>
              <a:buFontTx/>
              <a:buNone/>
              <a:defRPr/>
            </a:pPr>
            <a:endParaRPr kumimoji="0" lang="zh-CN" altLang="en-US" sz="1800" b="0" i="0" u="none" strike="noStrike" kern="100" cap="none" spc="100" normalizeH="0" baseline="0" noProof="0" dirty="0">
              <a:ln>
                <a:noFill/>
              </a:ln>
              <a:solidFill>
                <a:srgbClr val="0F1423"/>
              </a:solidFill>
              <a:effectLst>
                <a:outerShdw blurRad="38100" dist="19050" dir="2700000" algn="tl" rotWithShape="0">
                  <a:srgbClr val="000000">
                    <a:alpha val="40000"/>
                  </a:srgbClr>
                </a:outerShdw>
              </a:effectLst>
              <a:uLnTx/>
              <a:uFillTx/>
              <a:latin typeface="楷体" panose="02010609060101010101" charset="-122"/>
              <a:ea typeface="楷体" panose="02010609060101010101" charset="-122"/>
              <a:cs typeface="Times New Roman" panose="02020603050405020304" pitchFamily="18" charset="0"/>
              <a:sym typeface="微软雅黑" panose="020B0503020204020204" charset="-122"/>
            </a:endParaRPr>
          </a:p>
        </p:txBody>
      </p:sp>
      <p:sp>
        <p:nvSpPr>
          <p:cNvPr id="6" name="文本框 5"/>
          <p:cNvSpPr txBox="1"/>
          <p:nvPr/>
        </p:nvSpPr>
        <p:spPr>
          <a:xfrm>
            <a:off x="1592984" y="525492"/>
            <a:ext cx="769874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2400" b="1" dirty="0">
                <a:solidFill>
                  <a:prstClr val="black"/>
                </a:solidFill>
                <a:latin typeface="微软雅黑" panose="020B0503020204020204" charset="-122"/>
                <a:ea typeface="微软雅黑" panose="020B0503020204020204" charset="-122"/>
              </a:rPr>
              <a:t>学生观看直播</a:t>
            </a:r>
            <a:endParaRPr kumimoji="0" lang="zh-CN" altLang="en-US" sz="2400" b="1"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
        <p:nvSpPr>
          <p:cNvPr id="7" name="矩形 6"/>
          <p:cNvSpPr/>
          <p:nvPr/>
        </p:nvSpPr>
        <p:spPr>
          <a:xfrm>
            <a:off x="6382813" y="758557"/>
            <a:ext cx="600254" cy="4572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nvPicPr>
        <p:blipFill>
          <a:blip r:embed="rId3"/>
          <a:stretch>
            <a:fillRect/>
          </a:stretch>
        </p:blipFill>
        <p:spPr>
          <a:xfrm>
            <a:off x="8590018" y="6155670"/>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
          <p:cNvSpPr>
            <a:spLocks noChangeArrowheads="1"/>
          </p:cNvSpPr>
          <p:nvPr/>
        </p:nvSpPr>
        <p:spPr bwMode="auto">
          <a:xfrm>
            <a:off x="1089" y="2221991"/>
            <a:ext cx="12189826" cy="2414019"/>
          </a:xfrm>
          <a:prstGeom prst="rect">
            <a:avLst/>
          </a:prstGeom>
          <a:solidFill>
            <a:srgbClr val="3EB2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 name="PA_文本框 3"/>
          <p:cNvSpPr>
            <a:spLocks noChangeArrowheads="1"/>
          </p:cNvSpPr>
          <p:nvPr/>
        </p:nvSpPr>
        <p:spPr bwMode="auto">
          <a:xfrm>
            <a:off x="811530" y="3268980"/>
            <a:ext cx="455993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dist">
              <a:defRPr/>
            </a:pPr>
            <a:r>
              <a:rPr lang="en-US" altLang="zh-CN" sz="3200" b="1" dirty="0">
                <a:solidFill>
                  <a:srgbClr val="FFFFFF"/>
                </a:solidFill>
                <a:latin typeface="微软雅黑" panose="020B0503020204020204" charset="-122"/>
                <a:sym typeface="+mn-lt"/>
              </a:rPr>
              <a:t> </a:t>
            </a:r>
            <a:r>
              <a:rPr lang="zh-CN" altLang="en-US" sz="4000" b="1" dirty="0">
                <a:solidFill>
                  <a:srgbClr val="FFFFFF"/>
                </a:solidFill>
                <a:latin typeface="微软雅黑" panose="020B0503020204020204" charset="-122"/>
                <a:sym typeface="+mn-lt"/>
              </a:rPr>
              <a:t>教师实操答疑互动</a:t>
            </a:r>
            <a:endParaRPr lang="zh-CN" altLang="en-US" sz="4000" b="1" dirty="0">
              <a:solidFill>
                <a:srgbClr val="FFFFFF"/>
              </a:solidFill>
              <a:latin typeface="微软雅黑" panose="020B0503020204020204" charset="-122"/>
              <a:ea typeface="微软雅黑" panose="020B0503020204020204" charset="-122"/>
              <a:sym typeface="+mn-lt"/>
            </a:endParaRPr>
          </a:p>
        </p:txBody>
      </p:sp>
      <p:sp>
        <p:nvSpPr>
          <p:cNvPr id="14" name="PA_矩形 10"/>
          <p:cNvSpPr>
            <a:spLocks noChangeArrowheads="1"/>
          </p:cNvSpPr>
          <p:nvPr/>
        </p:nvSpPr>
        <p:spPr bwMode="auto">
          <a:xfrm>
            <a:off x="3693903" y="2406581"/>
            <a:ext cx="2122697"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defRPr/>
            </a:pPr>
            <a:r>
              <a:rPr lang="en-US" altLang="zh-CN" sz="1900" b="1" dirty="0">
                <a:solidFill>
                  <a:prstClr val="white"/>
                </a:solidFill>
                <a:latin typeface="Arial" panose="020B0604020202020204" pitchFamily="34" charset="0"/>
                <a:ea typeface="微软雅黑" panose="020B0503020204020204" charset="-122"/>
                <a:sym typeface="Arial" panose="020B0604020202020204" pitchFamily="34" charset="0"/>
              </a:rPr>
              <a:t>Company Profile</a:t>
            </a: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15" name="PA_直接连接符 11"/>
          <p:cNvSpPr>
            <a:spLocks noChangeShapeType="1"/>
          </p:cNvSpPr>
          <p:nvPr/>
        </p:nvSpPr>
        <p:spPr bwMode="auto">
          <a:xfrm>
            <a:off x="797870" y="2790982"/>
            <a:ext cx="5218769" cy="1588"/>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sym typeface="Arial" panose="020B0604020202020204" pitchFamily="34" charset="0"/>
            </a:endParaRPr>
          </a:p>
        </p:txBody>
      </p:sp>
      <p:sp>
        <p:nvSpPr>
          <p:cNvPr id="16" name="PA_文本框 3"/>
          <p:cNvSpPr>
            <a:spLocks noChangeArrowheads="1"/>
          </p:cNvSpPr>
          <p:nvPr/>
        </p:nvSpPr>
        <p:spPr bwMode="auto">
          <a:xfrm>
            <a:off x="7079055" y="370086"/>
            <a:ext cx="4482317" cy="611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39155" b="0" i="0" u="none" strike="noStrike" kern="1200" cap="none" spc="0" normalizeH="0" baseline="0" noProof="0" dirty="0">
                <a:ln>
                  <a:noFill/>
                </a:ln>
                <a:solidFill>
                  <a:prstClr val="white">
                    <a:lumMod val="95000"/>
                  </a:prstClr>
                </a:solidFill>
                <a:effectLst/>
                <a:uLnTx/>
                <a:uFillTx/>
                <a:latin typeface="Agency FB" panose="020B0503020202020204" pitchFamily="34" charset="0"/>
                <a:ea typeface="微软雅黑" panose="020B0503020204020204" charset="-122"/>
                <a:cs typeface="+mn-cs"/>
                <a:sym typeface="Arial" panose="020B0604020202020204" pitchFamily="34" charset="0"/>
              </a:rPr>
              <a:t>03</a:t>
            </a:r>
            <a:endParaRPr kumimoji="0" lang="zh-CN" altLang="en-US" sz="39155" b="1" i="0" u="none" strike="noStrike" kern="1200" cap="none" spc="0" normalizeH="0" baseline="0" noProof="0" dirty="0">
              <a:ln>
                <a:noFill/>
              </a:ln>
              <a:solidFill>
                <a:prstClr val="white">
                  <a:lumMod val="95000"/>
                </a:prstClr>
              </a:solidFill>
              <a:effectLst/>
              <a:uLnTx/>
              <a:uFillTx/>
              <a:latin typeface="Agency FB" panose="020B0503020202020204" pitchFamily="34" charset="0"/>
              <a:ea typeface="微软雅黑" panose="020B0503020204020204" charset="-122"/>
              <a:cs typeface="+mn-cs"/>
              <a:sym typeface="Arial" panose="020B0604020202020204" pitchFamily="34" charset="0"/>
            </a:endParaRPr>
          </a:p>
        </p:txBody>
      </p:sp>
      <p:pic>
        <p:nvPicPr>
          <p:cNvPr id="4" name="图片 3"/>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823006" y="2784656"/>
            <a:ext cx="2894330" cy="706755"/>
          </a:xfrm>
          <a:prstGeom prst="rect">
            <a:avLst/>
          </a:prstGeom>
          <a:noFill/>
        </p:spPr>
        <p:txBody>
          <a:bodyPr wrap="square" rtlCol="0">
            <a:spAutoFit/>
          </a:bodyPr>
          <a:lstStyle/>
          <a:p>
            <a:r>
              <a:rPr lang="zh-CN" altLang="en-US" sz="4000" dirty="0">
                <a:solidFill>
                  <a:schemeClr val="bg1"/>
                </a:solidFill>
                <a:latin typeface="微软雅黑" panose="020B0503020204020204" charset="-122"/>
                <a:ea typeface="微软雅黑" panose="020B0503020204020204" charset="-122"/>
              </a:rPr>
              <a:t>感谢聆听！</a:t>
            </a:r>
            <a:endParaRPr lang="zh-CN" altLang="en-US" sz="4000" dirty="0">
              <a:solidFill>
                <a:schemeClr val="bg1"/>
              </a:solidFill>
              <a:latin typeface="微软雅黑" panose="020B0503020204020204" charset="-122"/>
              <a:ea typeface="微软雅黑" panose="020B050302020402020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1184788" y="453411"/>
            <a:ext cx="3168016" cy="577850"/>
          </a:xfrm>
        </p:spPr>
        <p:txBody>
          <a:bodyPr/>
          <a:lstStyle/>
          <a:p>
            <a:r>
              <a:rPr lang="zh-CN" altLang="en-US" sz="2400" b="1" dirty="0">
                <a:latin typeface="微软雅黑" panose="020B0503020204020204" charset="-122"/>
                <a:ea typeface="微软雅黑" panose="020B0503020204020204" charset="-122"/>
                <a:cs typeface="+mn-ea"/>
                <a:sym typeface="+mn-lt"/>
              </a:rPr>
              <a:t>研讨互动智慧教室</a:t>
            </a:r>
            <a:endParaRPr lang="zh-CN" altLang="en-US" sz="2400" b="1" dirty="0">
              <a:latin typeface="微软雅黑" panose="020B0503020204020204" charset="-122"/>
              <a:ea typeface="微软雅黑" panose="020B0503020204020204" charset="-122"/>
              <a:cs typeface="+mn-ea"/>
              <a:sym typeface="+mn-lt"/>
            </a:endParaRPr>
          </a:p>
        </p:txBody>
      </p:sp>
      <p:grpSp>
        <p:nvGrpSpPr>
          <p:cNvPr id="17" name="组合 16"/>
          <p:cNvGrpSpPr/>
          <p:nvPr/>
        </p:nvGrpSpPr>
        <p:grpSpPr>
          <a:xfrm>
            <a:off x="995680" y="1731010"/>
            <a:ext cx="3202940" cy="4135755"/>
            <a:chOff x="1568" y="2726"/>
            <a:chExt cx="5044" cy="6513"/>
          </a:xfrm>
        </p:grpSpPr>
        <p:sp>
          <p:nvSpPr>
            <p:cNvPr id="19" name="圆角矩形 21"/>
            <p:cNvSpPr/>
            <p:nvPr/>
          </p:nvSpPr>
          <p:spPr>
            <a:xfrm>
              <a:off x="1581" y="3700"/>
              <a:ext cx="5017" cy="5539"/>
            </a:xfrm>
            <a:prstGeom prst="roundRect">
              <a:avLst>
                <a:gd name="adj" fmla="val 4668"/>
              </a:avLst>
            </a:prstGeom>
            <a:gradFill>
              <a:gsLst>
                <a:gs pos="0">
                  <a:srgbClr val="3CACA1">
                    <a:alpha val="7000"/>
                    <a:lumMod val="47000"/>
                  </a:srgbClr>
                </a:gs>
                <a:gs pos="100000">
                  <a:srgbClr val="3CACA1">
                    <a:alpha val="1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0" name="文本框 19"/>
            <p:cNvSpPr txBox="1"/>
            <p:nvPr/>
          </p:nvSpPr>
          <p:spPr>
            <a:xfrm>
              <a:off x="1724" y="6311"/>
              <a:ext cx="4186" cy="2697"/>
            </a:xfrm>
            <a:prstGeom prst="rect">
              <a:avLst/>
            </a:prstGeom>
            <a:noFill/>
          </p:spPr>
          <p:txBody>
            <a:bodyPr wrap="square" rtlCol="0">
              <a:spAutoFit/>
            </a:bodyPr>
            <a:lstStyle/>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多屏小组互动研讨、</a:t>
              </a:r>
              <a:r>
                <a:rPr lang="zh-CN" altLang="en-US" sz="1200" dirty="0">
                  <a:solidFill>
                    <a:schemeClr val="tx1">
                      <a:lumMod val="65000"/>
                      <a:lumOff val="35000"/>
                    </a:schemeClr>
                  </a:solidFill>
                  <a:latin typeface="微软雅黑" panose="020B0503020204020204" charset="-122"/>
                  <a:ea typeface="微软雅黑" panose="020B0503020204020204" charset="-122"/>
                  <a:cs typeface="+mn-ea"/>
                  <a:sym typeface="+mn-ea"/>
                </a:rPr>
                <a:t>互动</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教学</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专业课程、实验实训类教学</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MBA</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管理类教育课程</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创新创业教育课程 </a:t>
              </a:r>
              <a:endPar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lang="en-US" altLang="zh-CN" sz="1200" dirty="0">
                  <a:solidFill>
                    <a:schemeClr val="tx1">
                      <a:lumMod val="65000"/>
                      <a:lumOff val="35000"/>
                    </a:schemeClr>
                  </a:solidFill>
                  <a:latin typeface="微软雅黑" panose="020B0503020204020204" charset="-122"/>
                  <a:ea typeface="微软雅黑" panose="020B0503020204020204" charset="-122"/>
                  <a:cs typeface="+mn-ea"/>
                  <a:sym typeface="+mn-ea"/>
                </a:rPr>
                <a:t>……</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endParaRPr>
            </a:p>
          </p:txBody>
        </p:sp>
        <p:grpSp>
          <p:nvGrpSpPr>
            <p:cNvPr id="21" name="组合 20"/>
            <p:cNvGrpSpPr/>
            <p:nvPr/>
          </p:nvGrpSpPr>
          <p:grpSpPr>
            <a:xfrm>
              <a:off x="1568" y="2726"/>
              <a:ext cx="5044" cy="681"/>
              <a:chOff x="1583" y="5661"/>
              <a:chExt cx="5044" cy="681"/>
            </a:xfrm>
          </p:grpSpPr>
          <p:sp>
            <p:nvSpPr>
              <p:cNvPr id="22" name="矩形 21"/>
              <p:cNvSpPr/>
              <p:nvPr/>
            </p:nvSpPr>
            <p:spPr>
              <a:xfrm>
                <a:off x="1583" y="5661"/>
                <a:ext cx="5044" cy="681"/>
              </a:xfrm>
              <a:prstGeom prst="rect">
                <a:avLst/>
              </a:prstGeom>
              <a:solidFill>
                <a:srgbClr val="0058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3" name="文本框 22"/>
              <p:cNvSpPr txBox="1"/>
              <p:nvPr/>
            </p:nvSpPr>
            <p:spPr>
              <a:xfrm>
                <a:off x="3241" y="5667"/>
                <a:ext cx="1745" cy="626"/>
              </a:xfrm>
              <a:prstGeom prst="rect">
                <a:avLst/>
              </a:prstGeom>
              <a:noFill/>
            </p:spPr>
            <p:txBody>
              <a:bodyPr wrap="none" rtlCol="0" anchor="t">
                <a:spAutoFit/>
              </a:bodyPr>
              <a:lstStyle/>
              <a:p>
                <a:pPr marL="0" marR="0" lvl="0" indent="0" algn="l" defTabSz="914400" rtl="0" eaLnBrk="1" fontAlgn="auto" latinLnBrk="0" hangingPunct="1">
                  <a:lnSpc>
                    <a:spcPts val="26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8F8F8"/>
                    </a:solidFill>
                    <a:effectLst/>
                    <a:uLnTx/>
                    <a:uFillTx/>
                    <a:latin typeface="微软雅黑" panose="020B0503020204020204" charset="-122"/>
                    <a:ea typeface="微软雅黑" panose="020B0503020204020204" charset="-122"/>
                    <a:cs typeface="+mn-ea"/>
                    <a:sym typeface="+mn-ea"/>
                  </a:rPr>
                  <a:t>应用场景</a:t>
                </a:r>
                <a:endParaRPr kumimoji="0" lang="zh-CN" alt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ea"/>
                </a:endParaRPr>
              </a:p>
            </p:txBody>
          </p:sp>
        </p:grpSp>
      </p:grpSp>
      <p:sp>
        <p:nvSpPr>
          <p:cNvPr id="24" name="圆角矩形 25"/>
          <p:cNvSpPr/>
          <p:nvPr/>
        </p:nvSpPr>
        <p:spPr>
          <a:xfrm>
            <a:off x="4531995" y="2349500"/>
            <a:ext cx="3185795" cy="3517265"/>
          </a:xfrm>
          <a:prstGeom prst="roundRect">
            <a:avLst>
              <a:gd name="adj" fmla="val 4668"/>
            </a:avLst>
          </a:prstGeom>
          <a:gradFill>
            <a:gsLst>
              <a:gs pos="0">
                <a:srgbClr val="3CACA1">
                  <a:alpha val="7000"/>
                  <a:lumMod val="47000"/>
                </a:srgbClr>
              </a:gs>
              <a:gs pos="100000">
                <a:srgbClr val="3CACA1">
                  <a:alpha val="1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5" name="文本框 24"/>
          <p:cNvSpPr txBox="1"/>
          <p:nvPr/>
        </p:nvSpPr>
        <p:spPr>
          <a:xfrm>
            <a:off x="4573983" y="4007485"/>
            <a:ext cx="3044033" cy="1712713"/>
          </a:xfrm>
          <a:prstGeom prst="rect">
            <a:avLst/>
          </a:prstGeom>
          <a:noFill/>
        </p:spPr>
        <p:txBody>
          <a:bodyPr wrap="square" rtlCol="0">
            <a:spAutoFit/>
          </a:bodyPr>
          <a:lstStyle/>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BYOD</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，支持手机、平板、笔记本等</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教师大屏、小组中屏、学生小屏的多模式互动</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ts val="26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研讨过程的无感知记录，抓住稍纵即逝的讨论闪光点</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p:txBody>
      </p:sp>
      <p:grpSp>
        <p:nvGrpSpPr>
          <p:cNvPr id="26" name="组合 25"/>
          <p:cNvGrpSpPr/>
          <p:nvPr/>
        </p:nvGrpSpPr>
        <p:grpSpPr>
          <a:xfrm>
            <a:off x="4531995" y="1734185"/>
            <a:ext cx="3168015" cy="432435"/>
            <a:chOff x="7137" y="5661"/>
            <a:chExt cx="4989" cy="681"/>
          </a:xfrm>
        </p:grpSpPr>
        <p:sp>
          <p:nvSpPr>
            <p:cNvPr id="27" name="矩形 26"/>
            <p:cNvSpPr/>
            <p:nvPr/>
          </p:nvSpPr>
          <p:spPr>
            <a:xfrm>
              <a:off x="7137" y="5661"/>
              <a:ext cx="4989" cy="681"/>
            </a:xfrm>
            <a:prstGeom prst="rect">
              <a:avLst/>
            </a:prstGeom>
            <a:solidFill>
              <a:srgbClr val="0058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29" name="文本框 28"/>
            <p:cNvSpPr txBox="1"/>
            <p:nvPr/>
          </p:nvSpPr>
          <p:spPr>
            <a:xfrm>
              <a:off x="8767" y="5667"/>
              <a:ext cx="1745" cy="626"/>
            </a:xfrm>
            <a:prstGeom prst="rect">
              <a:avLst/>
            </a:prstGeom>
            <a:noFill/>
          </p:spPr>
          <p:txBody>
            <a:bodyPr wrap="none" rtlCol="0" anchor="t">
              <a:spAutoFit/>
            </a:bodyPr>
            <a:lstStyle/>
            <a:p>
              <a:pPr marL="0" marR="0" lvl="0" indent="0" algn="l" defTabSz="914400" rtl="0" eaLnBrk="1" fontAlgn="auto" latinLnBrk="0" hangingPunct="1">
                <a:lnSpc>
                  <a:spcPts val="2600"/>
                </a:lnSpc>
                <a:spcBef>
                  <a:spcPts val="0"/>
                </a:spcBef>
                <a:spcAft>
                  <a:spcPts val="0"/>
                </a:spcAft>
                <a:buClrTx/>
                <a:buSzTx/>
                <a:buFontTx/>
                <a:buNone/>
                <a:defRPr/>
              </a:pPr>
              <a:r>
                <a:rPr kumimoji="0" lang="zh-CN" altLang="en-US" sz="1800" b="1" i="0" u="none" strike="noStrike" kern="1200" cap="none" spc="0" normalizeH="0" baseline="0" noProof="0" dirty="0">
                  <a:ln>
                    <a:noFill/>
                  </a:ln>
                  <a:solidFill>
                    <a:srgbClr val="F8F8F8"/>
                  </a:solidFill>
                  <a:effectLst/>
                  <a:uLnTx/>
                  <a:uFillTx/>
                  <a:latin typeface="微软雅黑" panose="020B0503020204020204" charset="-122"/>
                  <a:ea typeface="微软雅黑" panose="020B0503020204020204" charset="-122"/>
                  <a:cs typeface="+mn-ea"/>
                  <a:sym typeface="+mn-ea"/>
                </a:rPr>
                <a:t>空间特色</a:t>
              </a:r>
              <a:endParaRPr kumimoji="0" lang="zh-CN" alt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ea"/>
              </a:endParaRPr>
            </a:p>
          </p:txBody>
        </p:sp>
      </p:grpSp>
      <p:grpSp>
        <p:nvGrpSpPr>
          <p:cNvPr id="30" name="组合 29"/>
          <p:cNvGrpSpPr/>
          <p:nvPr/>
        </p:nvGrpSpPr>
        <p:grpSpPr>
          <a:xfrm>
            <a:off x="8080375" y="1734185"/>
            <a:ext cx="3128645" cy="4132580"/>
            <a:chOff x="12725" y="2731"/>
            <a:chExt cx="4927" cy="6508"/>
          </a:xfrm>
        </p:grpSpPr>
        <p:sp>
          <p:nvSpPr>
            <p:cNvPr id="31" name="圆角矩形 26"/>
            <p:cNvSpPr/>
            <p:nvPr/>
          </p:nvSpPr>
          <p:spPr>
            <a:xfrm>
              <a:off x="12725" y="3700"/>
              <a:ext cx="4927" cy="5539"/>
            </a:xfrm>
            <a:prstGeom prst="roundRect">
              <a:avLst>
                <a:gd name="adj" fmla="val 4668"/>
              </a:avLst>
            </a:prstGeom>
            <a:gradFill>
              <a:gsLst>
                <a:gs pos="0">
                  <a:srgbClr val="3CACA1">
                    <a:alpha val="7000"/>
                    <a:lumMod val="47000"/>
                  </a:srgbClr>
                </a:gs>
                <a:gs pos="100000">
                  <a:srgbClr val="3CACA1">
                    <a:alpha val="1400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3" name="文本框 32"/>
            <p:cNvSpPr txBox="1"/>
            <p:nvPr/>
          </p:nvSpPr>
          <p:spPr>
            <a:xfrm>
              <a:off x="12945" y="6311"/>
              <a:ext cx="4417" cy="2275"/>
            </a:xfrm>
            <a:prstGeom prst="rect">
              <a:avLst/>
            </a:prstGeom>
            <a:noFill/>
          </p:spPr>
          <p:txBody>
            <a:bodyPr wrap="square" rtlCol="0">
              <a:spAutoFit/>
            </a:bodyPr>
            <a:lstStyle/>
            <a:p>
              <a:pPr marL="171450" marR="0" lvl="0" indent="-171450" algn="l" defTabSz="914400" rtl="0" eaLnBrk="1" fontAlgn="auto" latinLnBrk="0" hangingPunct="1">
                <a:lnSpc>
                  <a:spcPct val="190000"/>
                </a:lnSpc>
                <a:spcBef>
                  <a:spcPts val="0"/>
                </a:spcBef>
                <a:spcAft>
                  <a:spcPts val="0"/>
                </a:spcAft>
                <a:buClrTx/>
                <a:buSzTx/>
                <a:buFont typeface="Arial" panose="020B0604020202020204" pitchFamily="34" charset="0"/>
                <a:buChar char="•"/>
                <a:defRPr/>
              </a:pPr>
              <a:r>
                <a:rPr kumimoji="0" lang="en-US" altLang="zh-CN"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PBL</a:t>
              </a: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教学</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ct val="19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小组知识建构</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ct val="19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高阶思维能力培养</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a:p>
              <a:pPr marL="171450" marR="0" lvl="0" indent="-171450" algn="l" defTabSz="914400" rtl="0" eaLnBrk="1" fontAlgn="auto" latinLnBrk="0" hangingPunct="1">
                <a:lnSpc>
                  <a:spcPct val="190000"/>
                </a:lnSpc>
                <a:spcBef>
                  <a:spcPts val="0"/>
                </a:spcBef>
                <a:spcAft>
                  <a:spcPts val="0"/>
                </a:spcAft>
                <a:buClrTx/>
                <a:buSzTx/>
                <a:buFont typeface="Arial" panose="020B0604020202020204" pitchFamily="34" charset="0"/>
                <a:buChar char="•"/>
                <a:defRPr/>
              </a:pPr>
              <a:r>
                <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rPr>
                <a:t>线下“一流课程”建设</a:t>
              </a:r>
              <a:endParaRPr kumimoji="0" lang="zh-CN" altLang="en-US" sz="1200" b="0" i="0" u="none" strike="noStrike" kern="1200" cap="none" spc="0" normalizeH="0" baseline="0" noProof="0" dirty="0">
                <a:ln>
                  <a:noFill/>
                </a:ln>
                <a:solidFill>
                  <a:schemeClr val="tx1">
                    <a:lumMod val="65000"/>
                    <a:lumOff val="35000"/>
                  </a:schemeClr>
                </a:solidFill>
                <a:effectLst/>
                <a:uLnTx/>
                <a:uFillTx/>
                <a:latin typeface="微软雅黑" panose="020B0503020204020204" charset="-122"/>
                <a:ea typeface="微软雅黑" panose="020B0503020204020204" charset="-122"/>
                <a:cs typeface="+mn-ea"/>
                <a:sym typeface="+mn-ea"/>
              </a:endParaRPr>
            </a:p>
          </p:txBody>
        </p:sp>
        <p:grpSp>
          <p:nvGrpSpPr>
            <p:cNvPr id="34" name="组合 33"/>
            <p:cNvGrpSpPr/>
            <p:nvPr/>
          </p:nvGrpSpPr>
          <p:grpSpPr>
            <a:xfrm>
              <a:off x="12725" y="2731"/>
              <a:ext cx="4927" cy="681"/>
              <a:chOff x="12725" y="5675"/>
              <a:chExt cx="4927" cy="681"/>
            </a:xfrm>
          </p:grpSpPr>
          <p:sp>
            <p:nvSpPr>
              <p:cNvPr id="35" name="矩形 34"/>
              <p:cNvSpPr/>
              <p:nvPr/>
            </p:nvSpPr>
            <p:spPr>
              <a:xfrm>
                <a:off x="12725" y="5675"/>
                <a:ext cx="4927" cy="681"/>
              </a:xfrm>
              <a:prstGeom prst="rect">
                <a:avLst/>
              </a:prstGeom>
              <a:solidFill>
                <a:srgbClr val="0058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ea"/>
                </a:endParaRPr>
              </a:p>
            </p:txBody>
          </p:sp>
          <p:sp>
            <p:nvSpPr>
              <p:cNvPr id="36" name="文本框 35"/>
              <p:cNvSpPr txBox="1"/>
              <p:nvPr/>
            </p:nvSpPr>
            <p:spPr>
              <a:xfrm>
                <a:off x="13784" y="5681"/>
                <a:ext cx="2835" cy="626"/>
              </a:xfrm>
              <a:prstGeom prst="rect">
                <a:avLst/>
              </a:prstGeom>
              <a:noFill/>
            </p:spPr>
            <p:txBody>
              <a:bodyPr wrap="none" rtlCol="0" anchor="t">
                <a:spAutoFit/>
              </a:bodyPr>
              <a:lstStyle/>
              <a:p>
                <a:pPr marL="0" marR="0" lvl="0" indent="0" algn="l" defTabSz="914400" rtl="0" eaLnBrk="1" fontAlgn="auto" latinLnBrk="0" hangingPunct="1">
                  <a:lnSpc>
                    <a:spcPts val="2600"/>
                  </a:lnSpc>
                  <a:spcBef>
                    <a:spcPts val="0"/>
                  </a:spcBef>
                  <a:spcAft>
                    <a:spcPts val="0"/>
                  </a:spcAft>
                  <a:buClrTx/>
                  <a:buSzTx/>
                  <a:buFontTx/>
                  <a:buNone/>
                  <a:defRPr/>
                </a:pPr>
                <a:r>
                  <a:rPr kumimoji="0" lang="zh-CN" altLang="zh-CN" sz="1800" b="1" i="0" u="none" strike="noStrike" kern="1200" cap="none" spc="0" normalizeH="0" baseline="0" noProof="0" dirty="0">
                    <a:ln>
                      <a:noFill/>
                    </a:ln>
                    <a:solidFill>
                      <a:srgbClr val="F8F8F8"/>
                    </a:solidFill>
                    <a:effectLst/>
                    <a:uLnTx/>
                    <a:uFillTx/>
                    <a:latin typeface="微软雅黑" panose="020B0503020204020204" charset="-122"/>
                    <a:ea typeface="微软雅黑" panose="020B0503020204020204" charset="-122"/>
                    <a:cs typeface="+mn-ea"/>
                    <a:sym typeface="+mn-ea"/>
                  </a:rPr>
                  <a:t>解决的教学问题</a:t>
                </a:r>
                <a:endParaRPr kumimoji="0" lang="zh-CN" altLang="en-US" sz="18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ea"/>
                </a:endParaRPr>
              </a:p>
            </p:txBody>
          </p:sp>
        </p:grpSp>
      </p:grpSp>
      <p:pic>
        <p:nvPicPr>
          <p:cNvPr id="37" name="图片 36"/>
          <p:cNvPicPr>
            <a:picLocks noChangeAspect="1"/>
          </p:cNvPicPr>
          <p:nvPr/>
        </p:nvPicPr>
        <p:blipFill rotWithShape="1">
          <a:blip r:embed="rId1" cstate="print"/>
          <a:srcRect b="8453"/>
          <a:stretch>
            <a:fillRect/>
          </a:stretch>
        </p:blipFill>
        <p:spPr>
          <a:xfrm>
            <a:off x="1003935" y="2163445"/>
            <a:ext cx="3194685" cy="1781431"/>
          </a:xfrm>
          <a:prstGeom prst="rect">
            <a:avLst/>
          </a:prstGeom>
        </p:spPr>
      </p:pic>
      <p:pic>
        <p:nvPicPr>
          <p:cNvPr id="38" name="图片 37" descr="微信图片_20191029103959"/>
          <p:cNvPicPr>
            <a:picLocks noChangeAspect="1"/>
          </p:cNvPicPr>
          <p:nvPr/>
        </p:nvPicPr>
        <p:blipFill rotWithShape="1">
          <a:blip r:embed="rId2" cstate="print"/>
          <a:srcRect t="6360" b="7861"/>
          <a:stretch>
            <a:fillRect/>
          </a:stretch>
        </p:blipFill>
        <p:spPr>
          <a:xfrm>
            <a:off x="4540885" y="2163444"/>
            <a:ext cx="3159125" cy="1781431"/>
          </a:xfrm>
          <a:prstGeom prst="rect">
            <a:avLst/>
          </a:prstGeom>
        </p:spPr>
      </p:pic>
      <p:pic>
        <p:nvPicPr>
          <p:cNvPr id="39" name="图片 38"/>
          <p:cNvPicPr>
            <a:picLocks noChangeAspect="1"/>
          </p:cNvPicPr>
          <p:nvPr/>
        </p:nvPicPr>
        <p:blipFill rotWithShape="1">
          <a:blip r:embed="rId3" cstate="print"/>
          <a:srcRect t="5118" b="7868"/>
          <a:stretch>
            <a:fillRect/>
          </a:stretch>
        </p:blipFill>
        <p:spPr>
          <a:xfrm>
            <a:off x="8089174" y="2139316"/>
            <a:ext cx="3119846" cy="1810668"/>
          </a:xfrm>
          <a:prstGeom prst="rect">
            <a:avLst/>
          </a:prstGeom>
        </p:spPr>
      </p:pic>
      <p:pic>
        <p:nvPicPr>
          <p:cNvPr id="3" name="图片 2"/>
          <p:cNvPicPr>
            <a:picLocks noChangeAspect="1"/>
          </p:cNvPicPr>
          <p:nvPr/>
        </p:nvPicPr>
        <p:blipFill>
          <a:blip r:embed="rId4"/>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086522" cy="1187456"/>
          </a:xfrm>
          <a:prstGeom prst="rect">
            <a:avLst/>
          </a:prstGeom>
        </p:spPr>
      </p:pic>
      <p:pic>
        <p:nvPicPr>
          <p:cNvPr id="20" name="内容占位符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33261" y="6299200"/>
            <a:ext cx="458739" cy="558800"/>
          </a:xfrm>
          <a:prstGeom prst="rect">
            <a:avLst/>
          </a:prstGeom>
        </p:spPr>
      </p:pic>
      <p:sp>
        <p:nvSpPr>
          <p:cNvPr id="21" name="文本占位符 6"/>
          <p:cNvSpPr>
            <a:spLocks noGrp="1"/>
          </p:cNvSpPr>
          <p:nvPr/>
        </p:nvSpPr>
        <p:spPr>
          <a:xfrm>
            <a:off x="1025525" y="280879"/>
            <a:ext cx="10861675" cy="4368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baseline="0">
                <a:solidFill>
                  <a:srgbClr val="3EB397"/>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latin typeface="+mn-lt"/>
                <a:ea typeface="+mn-ea"/>
                <a:cs typeface="+mn-ea"/>
                <a:sym typeface="+mn-lt"/>
              </a:rPr>
              <a:t>核心系统软件</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教师</a:t>
            </a:r>
            <a:r>
              <a:rPr lang="en-US" altLang="zh-CN" dirty="0">
                <a:solidFill>
                  <a:schemeClr val="tx1"/>
                </a:solidFill>
                <a:latin typeface="+mn-lt"/>
                <a:ea typeface="+mn-ea"/>
                <a:cs typeface="+mn-ea"/>
                <a:sym typeface="+mn-lt"/>
              </a:rPr>
              <a:t>PC</a:t>
            </a:r>
            <a:r>
              <a:rPr lang="zh-CN" altLang="en-US" dirty="0">
                <a:solidFill>
                  <a:schemeClr val="tx1"/>
                </a:solidFill>
                <a:latin typeface="+mn-lt"/>
                <a:ea typeface="+mn-ea"/>
                <a:cs typeface="+mn-ea"/>
                <a:sym typeface="+mn-lt"/>
              </a:rPr>
              <a:t>端软件</a:t>
            </a:r>
            <a:endParaRPr lang="zh-CN" altLang="en-US" dirty="0">
              <a:solidFill>
                <a:schemeClr val="tx1"/>
              </a:solidFill>
              <a:latin typeface="+mn-lt"/>
              <a:ea typeface="+mn-ea"/>
              <a:cs typeface="+mn-ea"/>
              <a:sym typeface="+mn-lt"/>
            </a:endParaRPr>
          </a:p>
        </p:txBody>
      </p:sp>
      <p:sp>
        <p:nvSpPr>
          <p:cNvPr id="22" name="内容占位符 3"/>
          <p:cNvSpPr>
            <a:spLocks noGrp="1"/>
          </p:cNvSpPr>
          <p:nvPr/>
        </p:nvSpPr>
        <p:spPr>
          <a:xfrm>
            <a:off x="996315" y="668655"/>
            <a:ext cx="10822940" cy="24574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baseline="0">
                <a:solidFill>
                  <a:schemeClr val="bg1">
                    <a:lumMod val="85000"/>
                  </a:schemeClr>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065" dirty="0">
                <a:latin typeface="+mn-lt"/>
                <a:ea typeface="+mn-ea"/>
                <a:cs typeface="+mn-ea"/>
                <a:sym typeface="+mn-lt"/>
              </a:rPr>
              <a:t>WeChat small program</a:t>
            </a:r>
            <a:endParaRPr lang="en-US" altLang="zh-CN" sz="1065" dirty="0">
              <a:latin typeface="+mn-lt"/>
              <a:ea typeface="+mn-ea"/>
              <a:cs typeface="+mn-ea"/>
              <a:sym typeface="+mn-lt"/>
            </a:endParaRPr>
          </a:p>
        </p:txBody>
      </p:sp>
      <p:graphicFrame>
        <p:nvGraphicFramePr>
          <p:cNvPr id="2" name="表格 1"/>
          <p:cNvGraphicFramePr>
            <a:graphicFrameLocks noGrp="1"/>
          </p:cNvGraphicFramePr>
          <p:nvPr/>
        </p:nvGraphicFramePr>
        <p:xfrm>
          <a:off x="1897300" y="1314450"/>
          <a:ext cx="2496754" cy="4396069"/>
        </p:xfrm>
        <a:graphic>
          <a:graphicData uri="http://schemas.openxmlformats.org/drawingml/2006/table">
            <a:tbl>
              <a:tblPr>
                <a:tableStyleId>{5C22544A-7EE6-4342-B048-85BDC9FD1C3A}</a:tableStyleId>
              </a:tblPr>
              <a:tblGrid>
                <a:gridCol w="2496754"/>
              </a:tblGrid>
              <a:tr h="550405">
                <a:tc>
                  <a:txBody>
                    <a:bodyPr/>
                    <a:lstStyle/>
                    <a:p>
                      <a:pPr marL="0" indent="0" algn="ctr">
                        <a:lnSpc>
                          <a:spcPts val="1560"/>
                        </a:lnSpc>
                        <a:spcAft>
                          <a:spcPts val="0"/>
                        </a:spcAft>
                      </a:pPr>
                      <a:r>
                        <a:rPr lang="zh-CN" sz="1800" dirty="0">
                          <a:effectLst/>
                          <a:latin typeface="+mj-ea"/>
                          <a:ea typeface="+mj-ea"/>
                        </a:rPr>
                        <a:t>功能</a:t>
                      </a:r>
                      <a:endParaRPr lang="zh-CN" sz="1800" dirty="0">
                        <a:effectLst/>
                        <a:latin typeface="+mj-ea"/>
                        <a:ea typeface="+mj-ea"/>
                      </a:endParaRPr>
                    </a:p>
                  </a:txBody>
                  <a:tcPr marL="60122" marR="60122" marT="0" marB="0" anchor="ctr">
                    <a:solidFill>
                      <a:srgbClr val="34D4AE"/>
                    </a:solidFill>
                  </a:tcPr>
                </a:tc>
              </a:tr>
              <a:tr h="624591">
                <a:tc>
                  <a:txBody>
                    <a:bodyPr/>
                    <a:lstStyle/>
                    <a:p>
                      <a:pPr marL="0" indent="0" algn="ctr">
                        <a:lnSpc>
                          <a:spcPts val="1560"/>
                        </a:lnSpc>
                        <a:spcAft>
                          <a:spcPts val="0"/>
                        </a:spcAft>
                        <a:tabLst>
                          <a:tab pos="462280" algn="l"/>
                        </a:tabLst>
                      </a:pPr>
                      <a:r>
                        <a:rPr lang="zh-CN" sz="1600" dirty="0">
                          <a:effectLst/>
                          <a:latin typeface="+mj-ea"/>
                          <a:ea typeface="+mj-ea"/>
                        </a:rPr>
                        <a:t>小组广播</a:t>
                      </a:r>
                      <a:endParaRPr lang="zh-CN" sz="1600" dirty="0">
                        <a:effectLst/>
                        <a:latin typeface="+mj-ea"/>
                        <a:ea typeface="+mj-ea"/>
                      </a:endParaRPr>
                    </a:p>
                  </a:txBody>
                  <a:tcPr marL="60122" marR="60122" marT="0" marB="0" anchor="ctr"/>
                </a:tc>
              </a:tr>
              <a:tr h="660155">
                <a:tc>
                  <a:txBody>
                    <a:bodyPr/>
                    <a:lstStyle/>
                    <a:p>
                      <a:pPr marL="0" indent="0" algn="ctr">
                        <a:lnSpc>
                          <a:spcPts val="1560"/>
                        </a:lnSpc>
                        <a:spcAft>
                          <a:spcPts val="0"/>
                        </a:spcAft>
                        <a:tabLst>
                          <a:tab pos="462280" algn="l"/>
                        </a:tabLst>
                      </a:pPr>
                      <a:r>
                        <a:rPr lang="zh-CN" sz="1600" dirty="0">
                          <a:effectLst/>
                          <a:latin typeface="+mj-ea"/>
                          <a:ea typeface="+mj-ea"/>
                        </a:rPr>
                        <a:t>分组学习</a:t>
                      </a:r>
                      <a:endParaRPr lang="zh-CN" sz="1600" dirty="0">
                        <a:effectLst/>
                        <a:latin typeface="+mj-ea"/>
                        <a:ea typeface="+mj-ea"/>
                      </a:endParaRPr>
                    </a:p>
                  </a:txBody>
                  <a:tcPr marL="60122" marR="60122" marT="0" marB="0" anchor="ctr"/>
                </a:tc>
              </a:tr>
              <a:tr h="518760">
                <a:tc>
                  <a:txBody>
                    <a:bodyPr/>
                    <a:lstStyle/>
                    <a:p>
                      <a:pPr marL="0" indent="0" algn="ctr">
                        <a:lnSpc>
                          <a:spcPts val="1560"/>
                        </a:lnSpc>
                        <a:spcAft>
                          <a:spcPts val="0"/>
                        </a:spcAft>
                        <a:tabLst>
                          <a:tab pos="462280" algn="l"/>
                        </a:tabLst>
                      </a:pPr>
                      <a:r>
                        <a:rPr lang="zh-CN" sz="1600" dirty="0">
                          <a:effectLst/>
                          <a:latin typeface="+mj-ea"/>
                          <a:ea typeface="+mj-ea"/>
                        </a:rPr>
                        <a:t>批注</a:t>
                      </a:r>
                      <a:endParaRPr lang="zh-CN" sz="1600" dirty="0">
                        <a:effectLst/>
                        <a:latin typeface="+mj-ea"/>
                        <a:ea typeface="+mj-ea"/>
                      </a:endParaRPr>
                    </a:p>
                  </a:txBody>
                  <a:tcPr marL="60122" marR="60122" marT="0" marB="0" anchor="ctr"/>
                </a:tc>
              </a:tr>
              <a:tr h="565993">
                <a:tc>
                  <a:txBody>
                    <a:bodyPr/>
                    <a:lstStyle/>
                    <a:p>
                      <a:pPr marL="0" indent="0" algn="ctr">
                        <a:lnSpc>
                          <a:spcPts val="1560"/>
                        </a:lnSpc>
                        <a:spcAft>
                          <a:spcPts val="0"/>
                        </a:spcAft>
                        <a:tabLst>
                          <a:tab pos="462280" algn="l"/>
                        </a:tabLst>
                      </a:pPr>
                      <a:r>
                        <a:rPr lang="zh-CN" sz="1600" dirty="0">
                          <a:effectLst/>
                          <a:latin typeface="+mj-ea"/>
                          <a:ea typeface="+mj-ea"/>
                        </a:rPr>
                        <a:t>截屏提问</a:t>
                      </a:r>
                      <a:endParaRPr lang="zh-CN" sz="1600" dirty="0">
                        <a:effectLst/>
                        <a:latin typeface="+mj-ea"/>
                        <a:ea typeface="+mj-ea"/>
                      </a:endParaRPr>
                    </a:p>
                  </a:txBody>
                  <a:tcPr marL="60122" marR="60122" marT="0" marB="0" anchor="ctr"/>
                </a:tc>
              </a:tr>
              <a:tr h="492055">
                <a:tc>
                  <a:txBody>
                    <a:bodyPr/>
                    <a:lstStyle/>
                    <a:p>
                      <a:pPr marL="0" indent="0" algn="ctr">
                        <a:lnSpc>
                          <a:spcPts val="1560"/>
                        </a:lnSpc>
                        <a:spcAft>
                          <a:spcPts val="0"/>
                        </a:spcAft>
                        <a:tabLst>
                          <a:tab pos="462280" algn="l"/>
                        </a:tabLst>
                      </a:pPr>
                      <a:r>
                        <a:rPr lang="zh-CN" sz="1600" dirty="0">
                          <a:effectLst/>
                          <a:latin typeface="+mj-ea"/>
                          <a:ea typeface="+mj-ea"/>
                        </a:rPr>
                        <a:t>课堂互动</a:t>
                      </a:r>
                      <a:endParaRPr lang="zh-CN" sz="1600" dirty="0">
                        <a:effectLst/>
                        <a:latin typeface="+mj-ea"/>
                        <a:ea typeface="+mj-ea"/>
                      </a:endParaRPr>
                    </a:p>
                  </a:txBody>
                  <a:tcPr marL="60122" marR="60122" marT="0" marB="0" anchor="ctr"/>
                </a:tc>
              </a:tr>
              <a:tr h="492055">
                <a:tc>
                  <a:txBody>
                    <a:bodyPr/>
                    <a:lstStyle/>
                    <a:p>
                      <a:pPr marL="0" indent="0" algn="ctr">
                        <a:lnSpc>
                          <a:spcPts val="1560"/>
                        </a:lnSpc>
                        <a:spcAft>
                          <a:spcPts val="0"/>
                        </a:spcAft>
                        <a:tabLst>
                          <a:tab pos="462280" algn="l"/>
                        </a:tabLst>
                      </a:pPr>
                      <a:r>
                        <a:rPr lang="zh-CN" sz="1600" dirty="0">
                          <a:effectLst/>
                          <a:latin typeface="+mj-ea"/>
                          <a:ea typeface="+mj-ea"/>
                        </a:rPr>
                        <a:t>随机挑人</a:t>
                      </a:r>
                      <a:endParaRPr lang="zh-CN" sz="1600" dirty="0">
                        <a:effectLst/>
                        <a:latin typeface="+mj-ea"/>
                        <a:ea typeface="+mj-ea"/>
                      </a:endParaRPr>
                    </a:p>
                  </a:txBody>
                  <a:tcPr marL="60122" marR="60122" marT="0" marB="0" anchor="ctr"/>
                </a:tc>
              </a:tr>
              <a:tr h="492055">
                <a:tc>
                  <a:txBody>
                    <a:bodyPr/>
                    <a:lstStyle/>
                    <a:p>
                      <a:pPr marL="0" indent="0" algn="ctr">
                        <a:lnSpc>
                          <a:spcPts val="1560"/>
                        </a:lnSpc>
                        <a:spcAft>
                          <a:spcPts val="0"/>
                        </a:spcAft>
                        <a:tabLst>
                          <a:tab pos="462280" algn="l"/>
                        </a:tabLst>
                      </a:pPr>
                      <a:r>
                        <a:rPr lang="zh-CN" sz="1600" dirty="0">
                          <a:effectLst/>
                          <a:latin typeface="+mj-ea"/>
                          <a:ea typeface="+mj-ea"/>
                        </a:rPr>
                        <a:t>随堂测验</a:t>
                      </a:r>
                      <a:endParaRPr lang="zh-CN" sz="1600" dirty="0">
                        <a:effectLst/>
                        <a:latin typeface="+mj-ea"/>
                        <a:ea typeface="+mj-ea"/>
                      </a:endParaRPr>
                    </a:p>
                  </a:txBody>
                  <a:tcPr marL="60122" marR="60122" marT="0" marB="0" anchor="ctr"/>
                </a:tc>
              </a:tr>
            </a:tbl>
          </a:graphicData>
        </a:graphic>
      </p:graphicFrame>
      <p:graphicFrame>
        <p:nvGraphicFramePr>
          <p:cNvPr id="9" name="表格 8"/>
          <p:cNvGraphicFramePr>
            <a:graphicFrameLocks noGrp="1"/>
          </p:cNvGraphicFramePr>
          <p:nvPr/>
        </p:nvGraphicFramePr>
        <p:xfrm>
          <a:off x="5497195" y="1314449"/>
          <a:ext cx="2454910" cy="4396068"/>
        </p:xfrm>
        <a:graphic>
          <a:graphicData uri="http://schemas.openxmlformats.org/drawingml/2006/table">
            <a:tbl>
              <a:tblPr>
                <a:tableStyleId>{5C22544A-7EE6-4342-B048-85BDC9FD1C3A}</a:tableStyleId>
              </a:tblPr>
              <a:tblGrid>
                <a:gridCol w="2454910"/>
              </a:tblGrid>
              <a:tr h="516922">
                <a:tc>
                  <a:txBody>
                    <a:bodyPr/>
                    <a:lstStyle/>
                    <a:p>
                      <a:pPr algn="ctr">
                        <a:lnSpc>
                          <a:spcPts val="1560"/>
                        </a:lnSpc>
                        <a:spcAft>
                          <a:spcPts val="0"/>
                        </a:spcAft>
                      </a:pPr>
                      <a:r>
                        <a:rPr lang="zh-CN" sz="1800" dirty="0">
                          <a:effectLst/>
                          <a:latin typeface="+mj-ea"/>
                          <a:ea typeface="+mj-ea"/>
                        </a:rPr>
                        <a:t>功能</a:t>
                      </a:r>
                      <a:endParaRPr lang="zh-CN" sz="1800" dirty="0">
                        <a:effectLst/>
                        <a:latin typeface="+mj-ea"/>
                        <a:ea typeface="+mj-ea"/>
                      </a:endParaRPr>
                    </a:p>
                  </a:txBody>
                  <a:tcPr marL="60122" marR="60122" marT="0" marB="0" anchor="ctr">
                    <a:solidFill>
                      <a:srgbClr val="34D4AE"/>
                    </a:solidFill>
                  </a:tcPr>
                </a:tc>
              </a:tr>
              <a:tr h="627273">
                <a:tc>
                  <a:txBody>
                    <a:bodyPr/>
                    <a:lstStyle/>
                    <a:p>
                      <a:pPr marL="138430" indent="-1270" algn="ctr">
                        <a:lnSpc>
                          <a:spcPts val="1560"/>
                        </a:lnSpc>
                        <a:spcAft>
                          <a:spcPts val="0"/>
                        </a:spcAft>
                        <a:tabLst>
                          <a:tab pos="462280" algn="l"/>
                        </a:tabLst>
                      </a:pPr>
                      <a:r>
                        <a:rPr lang="zh-CN" sz="1600" dirty="0">
                          <a:effectLst/>
                          <a:latin typeface="+mj-ea"/>
                          <a:ea typeface="+mj-ea"/>
                        </a:rPr>
                        <a:t>抢答</a:t>
                      </a:r>
                      <a:endParaRPr lang="zh-CN" sz="1600" dirty="0">
                        <a:effectLst/>
                        <a:latin typeface="+mj-ea"/>
                        <a:ea typeface="+mj-ea"/>
                      </a:endParaRPr>
                    </a:p>
                  </a:txBody>
                  <a:tcPr marL="60122" marR="60122" marT="0" marB="0" anchor="ctr"/>
                </a:tc>
              </a:tr>
              <a:tr h="676609">
                <a:tc>
                  <a:txBody>
                    <a:bodyPr/>
                    <a:lstStyle/>
                    <a:p>
                      <a:pPr marL="138430" indent="-1270" algn="ctr">
                        <a:lnSpc>
                          <a:spcPts val="1560"/>
                        </a:lnSpc>
                        <a:spcAft>
                          <a:spcPts val="0"/>
                        </a:spcAft>
                        <a:tabLst>
                          <a:tab pos="462280" algn="l"/>
                        </a:tabLst>
                      </a:pPr>
                      <a:r>
                        <a:rPr lang="zh-CN" sz="1600" dirty="0">
                          <a:effectLst/>
                          <a:latin typeface="+mj-ea"/>
                          <a:ea typeface="+mj-ea"/>
                        </a:rPr>
                        <a:t>白板</a:t>
                      </a:r>
                      <a:endParaRPr lang="zh-CN" sz="1600" dirty="0">
                        <a:effectLst/>
                        <a:latin typeface="+mj-ea"/>
                        <a:ea typeface="+mj-ea"/>
                      </a:endParaRPr>
                    </a:p>
                  </a:txBody>
                  <a:tcPr marL="60122" marR="60122" marT="0" marB="0" anchor="ctr"/>
                </a:tc>
              </a:tr>
              <a:tr h="686276">
                <a:tc>
                  <a:txBody>
                    <a:bodyPr/>
                    <a:lstStyle/>
                    <a:p>
                      <a:pPr marL="138430" indent="-1270" algn="ctr">
                        <a:lnSpc>
                          <a:spcPts val="1560"/>
                        </a:lnSpc>
                        <a:spcAft>
                          <a:spcPts val="0"/>
                        </a:spcAft>
                        <a:tabLst>
                          <a:tab pos="462280" algn="l"/>
                        </a:tabLst>
                      </a:pPr>
                      <a:r>
                        <a:rPr lang="zh-CN" sz="1600" dirty="0">
                          <a:effectLst/>
                          <a:latin typeface="+mj-ea"/>
                          <a:ea typeface="+mj-ea"/>
                        </a:rPr>
                        <a:t>信息共享</a:t>
                      </a:r>
                      <a:endParaRPr lang="zh-CN" sz="1600" dirty="0">
                        <a:effectLst/>
                        <a:latin typeface="+mj-ea"/>
                        <a:ea typeface="+mj-ea"/>
                      </a:endParaRPr>
                    </a:p>
                  </a:txBody>
                  <a:tcPr marL="60122" marR="60122" marT="0" marB="0" anchor="ctr"/>
                </a:tc>
              </a:tr>
              <a:tr h="564848">
                <a:tc>
                  <a:txBody>
                    <a:bodyPr/>
                    <a:lstStyle/>
                    <a:p>
                      <a:pPr marL="138430" indent="-1270" algn="ctr">
                        <a:lnSpc>
                          <a:spcPts val="1560"/>
                        </a:lnSpc>
                        <a:spcAft>
                          <a:spcPts val="0"/>
                        </a:spcAft>
                        <a:tabLst>
                          <a:tab pos="462280" algn="l"/>
                        </a:tabLst>
                      </a:pPr>
                      <a:r>
                        <a:rPr lang="zh-CN" sz="1600">
                          <a:effectLst/>
                          <a:latin typeface="+mj-ea"/>
                          <a:ea typeface="+mj-ea"/>
                        </a:rPr>
                        <a:t>作品展示</a:t>
                      </a:r>
                      <a:endParaRPr lang="zh-CN" sz="1600">
                        <a:effectLst/>
                        <a:latin typeface="+mj-ea"/>
                        <a:ea typeface="+mj-ea"/>
                      </a:endParaRPr>
                    </a:p>
                  </a:txBody>
                  <a:tcPr marL="60122" marR="60122" marT="0" marB="0" anchor="ctr"/>
                </a:tc>
              </a:tr>
              <a:tr h="566217">
                <a:tc>
                  <a:txBody>
                    <a:bodyPr/>
                    <a:lstStyle/>
                    <a:p>
                      <a:pPr marL="138430" indent="-1270" algn="ctr">
                        <a:lnSpc>
                          <a:spcPts val="1560"/>
                        </a:lnSpc>
                        <a:spcAft>
                          <a:spcPts val="0"/>
                        </a:spcAft>
                        <a:tabLst>
                          <a:tab pos="462280" algn="l"/>
                        </a:tabLst>
                      </a:pPr>
                      <a:r>
                        <a:rPr lang="zh-CN" sz="1600" dirty="0">
                          <a:effectLst/>
                          <a:latin typeface="+mj-ea"/>
                          <a:ea typeface="+mj-ea"/>
                        </a:rPr>
                        <a:t>发送文件</a:t>
                      </a:r>
                      <a:endParaRPr lang="zh-CN" sz="1600" dirty="0">
                        <a:effectLst/>
                        <a:latin typeface="+mj-ea"/>
                        <a:ea typeface="+mj-ea"/>
                      </a:endParaRPr>
                    </a:p>
                  </a:txBody>
                  <a:tcPr marL="60122" marR="60122" marT="0" marB="0" anchor="ctr"/>
                </a:tc>
              </a:tr>
              <a:tr h="757923">
                <a:tc>
                  <a:txBody>
                    <a:bodyPr/>
                    <a:lstStyle/>
                    <a:p>
                      <a:pPr marL="138430" indent="-1270" algn="ctr">
                        <a:lnSpc>
                          <a:spcPts val="1560"/>
                        </a:lnSpc>
                        <a:spcAft>
                          <a:spcPts val="0"/>
                        </a:spcAft>
                        <a:tabLst>
                          <a:tab pos="462280" algn="l"/>
                        </a:tabLst>
                      </a:pPr>
                      <a:r>
                        <a:rPr lang="zh-CN" sz="1600" dirty="0">
                          <a:effectLst/>
                          <a:latin typeface="+mj-ea"/>
                          <a:ea typeface="+mj-ea"/>
                        </a:rPr>
                        <a:t>统计分析</a:t>
                      </a:r>
                      <a:endParaRPr lang="zh-CN" sz="1600" dirty="0">
                        <a:effectLst/>
                        <a:latin typeface="+mj-ea"/>
                        <a:ea typeface="+mj-ea"/>
                      </a:endParaRPr>
                    </a:p>
                  </a:txBody>
                  <a:tcPr marL="60122" marR="60122" marT="0" marB="0" anchor="ctr"/>
                </a:tc>
              </a:tr>
            </a:tbl>
          </a:graphicData>
        </a:graphic>
      </p:graphicFrame>
      <p:pic>
        <p:nvPicPr>
          <p:cNvPr id="4" name="图片 3"/>
          <p:cNvPicPr>
            <a:picLocks noChangeAspect="1"/>
          </p:cNvPicPr>
          <p:nvPr/>
        </p:nvPicPr>
        <p:blipFill>
          <a:blip r:embed="rId3"/>
          <a:stretch>
            <a:fillRect/>
          </a:stretch>
        </p:blipFill>
        <p:spPr>
          <a:xfrm>
            <a:off x="8601075" y="6287878"/>
            <a:ext cx="3286125" cy="428625"/>
          </a:xfrm>
          <a:prstGeom prst="rect">
            <a:avLst/>
          </a:prstGeom>
        </p:spPr>
      </p:pic>
      <p:pic>
        <p:nvPicPr>
          <p:cNvPr id="5" name="图片 4"/>
          <p:cNvPicPr>
            <a:picLocks noChangeAspect="1"/>
          </p:cNvPicPr>
          <p:nvPr/>
        </p:nvPicPr>
        <p:blipFill>
          <a:blip r:embed="rId4"/>
          <a:stretch>
            <a:fillRect/>
          </a:stretch>
        </p:blipFill>
        <p:spPr>
          <a:xfrm>
            <a:off x="9275445" y="542290"/>
            <a:ext cx="495300" cy="58159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1086522" cy="1187456"/>
          </a:xfrm>
          <a:prstGeom prst="rect">
            <a:avLst/>
          </a:prstGeom>
        </p:spPr>
      </p:pic>
      <p:pic>
        <p:nvPicPr>
          <p:cNvPr id="20" name="内容占位符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733261" y="6299200"/>
            <a:ext cx="458739" cy="558800"/>
          </a:xfrm>
          <a:prstGeom prst="rect">
            <a:avLst/>
          </a:prstGeom>
        </p:spPr>
      </p:pic>
      <p:sp>
        <p:nvSpPr>
          <p:cNvPr id="21" name="文本占位符 6"/>
          <p:cNvSpPr>
            <a:spLocks noGrp="1"/>
          </p:cNvSpPr>
          <p:nvPr/>
        </p:nvSpPr>
        <p:spPr>
          <a:xfrm>
            <a:off x="996315" y="268605"/>
            <a:ext cx="10861675" cy="43688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800" b="1" kern="1200" baseline="0">
                <a:solidFill>
                  <a:srgbClr val="3EB397"/>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chemeClr val="tx1"/>
                </a:solidFill>
                <a:latin typeface="+mn-lt"/>
                <a:ea typeface="+mn-ea"/>
                <a:cs typeface="+mn-ea"/>
                <a:sym typeface="+mn-lt"/>
              </a:rPr>
              <a:t>核心系统软件</a:t>
            </a:r>
            <a:r>
              <a:rPr lang="en-US" altLang="zh-CN" dirty="0">
                <a:solidFill>
                  <a:schemeClr val="tx1"/>
                </a:solidFill>
                <a:latin typeface="+mn-lt"/>
                <a:ea typeface="+mn-ea"/>
                <a:cs typeface="+mn-ea"/>
                <a:sym typeface="+mn-lt"/>
              </a:rPr>
              <a:t>--</a:t>
            </a:r>
            <a:r>
              <a:rPr lang="zh-CN" altLang="en-US" dirty="0">
                <a:solidFill>
                  <a:schemeClr val="tx1"/>
                </a:solidFill>
                <a:latin typeface="+mn-lt"/>
                <a:ea typeface="+mn-ea"/>
                <a:cs typeface="+mn-ea"/>
                <a:sym typeface="+mn-lt"/>
              </a:rPr>
              <a:t>学生端软件</a:t>
            </a:r>
            <a:endParaRPr lang="zh-CN" altLang="en-US" dirty="0">
              <a:solidFill>
                <a:schemeClr val="tx1"/>
              </a:solidFill>
              <a:latin typeface="+mn-lt"/>
              <a:ea typeface="+mn-ea"/>
              <a:cs typeface="+mn-ea"/>
              <a:sym typeface="+mn-lt"/>
            </a:endParaRPr>
          </a:p>
        </p:txBody>
      </p:sp>
      <p:sp>
        <p:nvSpPr>
          <p:cNvPr id="22" name="内容占位符 3"/>
          <p:cNvSpPr>
            <a:spLocks noGrp="1"/>
          </p:cNvSpPr>
          <p:nvPr/>
        </p:nvSpPr>
        <p:spPr>
          <a:xfrm>
            <a:off x="996315" y="668655"/>
            <a:ext cx="10822940" cy="245745"/>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200" kern="1200" baseline="0">
                <a:solidFill>
                  <a:schemeClr val="bg1">
                    <a:lumMod val="85000"/>
                  </a:schemeClr>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065" dirty="0">
                <a:latin typeface="+mn-lt"/>
                <a:ea typeface="+mn-ea"/>
                <a:cs typeface="+mn-ea"/>
                <a:sym typeface="+mn-lt"/>
              </a:rPr>
              <a:t>WeChat small program</a:t>
            </a:r>
            <a:endParaRPr lang="en-US" altLang="zh-CN" sz="1065" dirty="0">
              <a:latin typeface="+mn-lt"/>
              <a:ea typeface="+mn-ea"/>
              <a:cs typeface="+mn-ea"/>
              <a:sym typeface="+mn-lt"/>
            </a:endParaRPr>
          </a:p>
        </p:txBody>
      </p:sp>
      <p:graphicFrame>
        <p:nvGraphicFramePr>
          <p:cNvPr id="2" name="表格 1"/>
          <p:cNvGraphicFramePr>
            <a:graphicFrameLocks noGrp="1"/>
          </p:cNvGraphicFramePr>
          <p:nvPr/>
        </p:nvGraphicFramePr>
        <p:xfrm>
          <a:off x="8752700" y="791527"/>
          <a:ext cx="2662985" cy="5417776"/>
        </p:xfrm>
        <a:graphic>
          <a:graphicData uri="http://schemas.openxmlformats.org/drawingml/2006/table">
            <a:tbl>
              <a:tblPr>
                <a:tableStyleId>{5C22544A-7EE6-4342-B048-85BDC9FD1C3A}</a:tableStyleId>
              </a:tblPr>
              <a:tblGrid>
                <a:gridCol w="2662985"/>
              </a:tblGrid>
              <a:tr h="540721">
                <a:tc>
                  <a:txBody>
                    <a:bodyPr/>
                    <a:lstStyle/>
                    <a:p>
                      <a:pPr algn="ctr">
                        <a:lnSpc>
                          <a:spcPts val="2000"/>
                        </a:lnSpc>
                        <a:spcAft>
                          <a:spcPts val="0"/>
                        </a:spcAft>
                      </a:pPr>
                      <a:r>
                        <a:rPr lang="zh-CN" altLang="en-US" sz="1800" dirty="0">
                          <a:effectLst/>
                          <a:latin typeface="+mj-ea"/>
                          <a:ea typeface="+mj-ea"/>
                        </a:rPr>
                        <a:t>功能</a:t>
                      </a:r>
                      <a:endParaRPr lang="zh-CN" sz="1800" dirty="0">
                        <a:effectLst/>
                        <a:latin typeface="+mj-ea"/>
                        <a:ea typeface="+mj-ea"/>
                      </a:endParaRPr>
                    </a:p>
                  </a:txBody>
                  <a:tcPr marL="68580" marR="68580" marT="0" marB="0" anchor="ctr">
                    <a:solidFill>
                      <a:srgbClr val="34D4AE"/>
                    </a:solidFill>
                  </a:tcPr>
                </a:tc>
              </a:tr>
              <a:tr h="524901">
                <a:tc>
                  <a:txBody>
                    <a:bodyPr/>
                    <a:lstStyle/>
                    <a:p>
                      <a:pPr marL="0" indent="0" algn="ctr">
                        <a:lnSpc>
                          <a:spcPts val="1560"/>
                        </a:lnSpc>
                        <a:spcAft>
                          <a:spcPts val="0"/>
                        </a:spcAft>
                        <a:tabLst>
                          <a:tab pos="462280" algn="l"/>
                        </a:tabLst>
                      </a:pPr>
                      <a:r>
                        <a:rPr lang="zh-CN" sz="1600" dirty="0">
                          <a:effectLst/>
                          <a:latin typeface="+mj-ea"/>
                          <a:ea typeface="+mj-ea"/>
                        </a:rPr>
                        <a:t>小组广播</a:t>
                      </a:r>
                      <a:endParaRPr lang="zh-CN" sz="1600" dirty="0">
                        <a:effectLst/>
                        <a:latin typeface="+mj-ea"/>
                        <a:ea typeface="+mj-ea"/>
                      </a:endParaRPr>
                    </a:p>
                  </a:txBody>
                  <a:tcPr marL="60122" marR="60122" marT="0" marB="0" anchor="ctr"/>
                </a:tc>
              </a:tr>
              <a:tr h="580259">
                <a:tc>
                  <a:txBody>
                    <a:bodyPr/>
                    <a:lstStyle/>
                    <a:p>
                      <a:pPr marL="0" indent="0" algn="ctr">
                        <a:lnSpc>
                          <a:spcPts val="1560"/>
                        </a:lnSpc>
                        <a:spcAft>
                          <a:spcPts val="0"/>
                        </a:spcAft>
                        <a:tabLst>
                          <a:tab pos="462280" algn="l"/>
                        </a:tabLst>
                      </a:pPr>
                      <a:r>
                        <a:rPr lang="zh-CN" sz="1600" dirty="0">
                          <a:effectLst/>
                          <a:latin typeface="+mj-ea"/>
                          <a:ea typeface="+mj-ea"/>
                        </a:rPr>
                        <a:t>分组学习</a:t>
                      </a:r>
                      <a:endParaRPr lang="zh-CN" sz="1600" dirty="0">
                        <a:effectLst/>
                        <a:latin typeface="+mj-ea"/>
                        <a:ea typeface="+mj-ea"/>
                      </a:endParaRPr>
                    </a:p>
                  </a:txBody>
                  <a:tcPr marL="60122" marR="60122" marT="0" marB="0" anchor="ctr"/>
                </a:tc>
              </a:tr>
              <a:tr h="577923">
                <a:tc>
                  <a:txBody>
                    <a:bodyPr/>
                    <a:lstStyle/>
                    <a:p>
                      <a:pPr marL="0" indent="0" algn="ctr">
                        <a:lnSpc>
                          <a:spcPts val="1560"/>
                        </a:lnSpc>
                        <a:spcAft>
                          <a:spcPts val="0"/>
                        </a:spcAft>
                        <a:tabLst>
                          <a:tab pos="462280" algn="l"/>
                        </a:tabLst>
                      </a:pPr>
                      <a:r>
                        <a:rPr lang="zh-CN" sz="1600" dirty="0">
                          <a:effectLst/>
                          <a:latin typeface="+mj-ea"/>
                          <a:ea typeface="+mj-ea"/>
                        </a:rPr>
                        <a:t>批注</a:t>
                      </a:r>
                      <a:endParaRPr lang="zh-CN" sz="1600" dirty="0">
                        <a:effectLst/>
                        <a:latin typeface="+mj-ea"/>
                        <a:ea typeface="+mj-ea"/>
                      </a:endParaRPr>
                    </a:p>
                  </a:txBody>
                  <a:tcPr marL="60122" marR="60122" marT="0" marB="0" anchor="ctr"/>
                </a:tc>
              </a:tr>
              <a:tr h="548302">
                <a:tc>
                  <a:txBody>
                    <a:bodyPr/>
                    <a:lstStyle/>
                    <a:p>
                      <a:pPr marL="0" indent="0" algn="ctr">
                        <a:lnSpc>
                          <a:spcPts val="1560"/>
                        </a:lnSpc>
                        <a:spcAft>
                          <a:spcPts val="0"/>
                        </a:spcAft>
                        <a:tabLst>
                          <a:tab pos="462280" algn="l"/>
                        </a:tabLst>
                      </a:pPr>
                      <a:r>
                        <a:rPr lang="zh-CN" sz="1600" dirty="0">
                          <a:effectLst/>
                          <a:latin typeface="+mj-ea"/>
                          <a:ea typeface="+mj-ea"/>
                        </a:rPr>
                        <a:t>截屏提问</a:t>
                      </a:r>
                      <a:endParaRPr lang="zh-CN" sz="1600" dirty="0">
                        <a:effectLst/>
                        <a:latin typeface="+mj-ea"/>
                        <a:ea typeface="+mj-ea"/>
                      </a:endParaRPr>
                    </a:p>
                  </a:txBody>
                  <a:tcPr marL="60122" marR="60122" marT="0" marB="0" anchor="ctr"/>
                </a:tc>
              </a:tr>
              <a:tr h="529134">
                <a:tc>
                  <a:txBody>
                    <a:bodyPr/>
                    <a:lstStyle/>
                    <a:p>
                      <a:pPr marL="0" indent="0" algn="ctr">
                        <a:lnSpc>
                          <a:spcPts val="1560"/>
                        </a:lnSpc>
                        <a:spcAft>
                          <a:spcPts val="0"/>
                        </a:spcAft>
                        <a:tabLst>
                          <a:tab pos="462280" algn="l"/>
                        </a:tabLst>
                      </a:pPr>
                      <a:r>
                        <a:rPr lang="zh-CN" sz="1600" dirty="0">
                          <a:effectLst/>
                          <a:latin typeface="+mj-ea"/>
                          <a:ea typeface="+mj-ea"/>
                        </a:rPr>
                        <a:t>课堂互动</a:t>
                      </a:r>
                      <a:endParaRPr lang="zh-CN" sz="1600" dirty="0">
                        <a:effectLst/>
                        <a:latin typeface="+mj-ea"/>
                        <a:ea typeface="+mj-ea"/>
                      </a:endParaRPr>
                    </a:p>
                  </a:txBody>
                  <a:tcPr marL="60122" marR="60122" marT="0" marB="0" anchor="ctr"/>
                </a:tc>
              </a:tr>
              <a:tr h="529134">
                <a:tc>
                  <a:txBody>
                    <a:bodyPr/>
                    <a:lstStyle/>
                    <a:p>
                      <a:pPr marL="0" indent="0" algn="ctr">
                        <a:lnSpc>
                          <a:spcPts val="1560"/>
                        </a:lnSpc>
                        <a:spcAft>
                          <a:spcPts val="0"/>
                        </a:spcAft>
                        <a:tabLst>
                          <a:tab pos="462280" algn="l"/>
                        </a:tabLst>
                      </a:pPr>
                      <a:r>
                        <a:rPr lang="zh-CN" sz="1600" dirty="0">
                          <a:effectLst/>
                          <a:latin typeface="+mj-ea"/>
                          <a:ea typeface="+mj-ea"/>
                        </a:rPr>
                        <a:t>随机挑人</a:t>
                      </a:r>
                      <a:endParaRPr lang="zh-CN" sz="1600" dirty="0">
                        <a:effectLst/>
                        <a:latin typeface="+mj-ea"/>
                        <a:ea typeface="+mj-ea"/>
                      </a:endParaRPr>
                    </a:p>
                  </a:txBody>
                  <a:tcPr marL="60122" marR="60122" marT="0" marB="0" anchor="ctr"/>
                </a:tc>
              </a:tr>
              <a:tr h="529134">
                <a:tc>
                  <a:txBody>
                    <a:bodyPr/>
                    <a:lstStyle/>
                    <a:p>
                      <a:pPr marL="0" indent="0" algn="ctr">
                        <a:lnSpc>
                          <a:spcPts val="1560"/>
                        </a:lnSpc>
                        <a:spcAft>
                          <a:spcPts val="0"/>
                        </a:spcAft>
                        <a:tabLst>
                          <a:tab pos="462280" algn="l"/>
                        </a:tabLst>
                      </a:pPr>
                      <a:r>
                        <a:rPr lang="zh-CN" sz="1600" dirty="0">
                          <a:effectLst/>
                          <a:latin typeface="+mj-ea"/>
                          <a:ea typeface="+mj-ea"/>
                        </a:rPr>
                        <a:t>随堂测验</a:t>
                      </a:r>
                      <a:endParaRPr lang="zh-CN" sz="1600" dirty="0">
                        <a:effectLst/>
                        <a:latin typeface="+mj-ea"/>
                        <a:ea typeface="+mj-ea"/>
                      </a:endParaRPr>
                    </a:p>
                  </a:txBody>
                  <a:tcPr marL="60122" marR="60122" marT="0" marB="0" anchor="ctr"/>
                </a:tc>
              </a:tr>
              <a:tr h="529134">
                <a:tc>
                  <a:txBody>
                    <a:bodyPr/>
                    <a:lstStyle/>
                    <a:p>
                      <a:pPr marL="138430" indent="-1270" algn="ctr">
                        <a:lnSpc>
                          <a:spcPts val="1560"/>
                        </a:lnSpc>
                        <a:spcAft>
                          <a:spcPts val="0"/>
                        </a:spcAft>
                        <a:tabLst>
                          <a:tab pos="462280" algn="l"/>
                        </a:tabLst>
                      </a:pPr>
                      <a:r>
                        <a:rPr lang="zh-CN" sz="1600" dirty="0">
                          <a:effectLst/>
                          <a:latin typeface="+mj-ea"/>
                          <a:ea typeface="+mj-ea"/>
                        </a:rPr>
                        <a:t>抢答</a:t>
                      </a:r>
                      <a:endParaRPr lang="zh-CN" sz="1600" dirty="0">
                        <a:effectLst/>
                        <a:latin typeface="+mj-ea"/>
                        <a:ea typeface="+mj-ea"/>
                      </a:endParaRPr>
                    </a:p>
                  </a:txBody>
                  <a:tcPr marL="60122" marR="60122" marT="0" marB="0" anchor="ctr"/>
                </a:tc>
              </a:tr>
              <a:tr h="529134">
                <a:tc>
                  <a:txBody>
                    <a:bodyPr/>
                    <a:lstStyle/>
                    <a:p>
                      <a:pPr marL="138430" indent="-1270" algn="ctr">
                        <a:lnSpc>
                          <a:spcPts val="1560"/>
                        </a:lnSpc>
                        <a:spcAft>
                          <a:spcPts val="0"/>
                        </a:spcAft>
                        <a:tabLst>
                          <a:tab pos="462280" algn="l"/>
                        </a:tabLst>
                      </a:pPr>
                      <a:r>
                        <a:rPr lang="zh-CN" sz="1600" dirty="0">
                          <a:effectLst/>
                          <a:latin typeface="+mj-ea"/>
                          <a:ea typeface="+mj-ea"/>
                        </a:rPr>
                        <a:t>白板</a:t>
                      </a:r>
                      <a:endParaRPr lang="zh-CN" sz="1600" dirty="0">
                        <a:effectLst/>
                        <a:latin typeface="+mj-ea"/>
                        <a:ea typeface="+mj-ea"/>
                      </a:endParaRPr>
                    </a:p>
                  </a:txBody>
                  <a:tcPr marL="60122" marR="60122" marT="0" marB="0" anchor="ctr"/>
                </a:tc>
              </a:tr>
            </a:tbl>
          </a:graphicData>
        </a:graphic>
      </p:graphicFrame>
      <p:sp>
        <p:nvSpPr>
          <p:cNvPr id="11" name="文本占位符 4"/>
          <p:cNvSpPr>
            <a:spLocks noGrp="1"/>
          </p:cNvSpPr>
          <p:nvPr/>
        </p:nvSpPr>
        <p:spPr>
          <a:xfrm>
            <a:off x="1422029" y="4463387"/>
            <a:ext cx="1694180" cy="35877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95350">
              <a:lnSpc>
                <a:spcPct val="90000"/>
              </a:lnSpc>
              <a:buNone/>
              <a:defRPr/>
            </a:pPr>
            <a:r>
              <a:rPr lang="zh-CN" altLang="en-US" sz="1800" b="1" dirty="0">
                <a:solidFill>
                  <a:srgbClr val="6D6B7F"/>
                </a:solidFill>
                <a:cs typeface="+mn-ea"/>
                <a:sym typeface="+mn-lt"/>
              </a:rPr>
              <a:t>智慧东大</a:t>
            </a:r>
            <a:r>
              <a:rPr lang="en-US" altLang="zh-CN" sz="1800" b="1" dirty="0">
                <a:solidFill>
                  <a:srgbClr val="6D6B7F"/>
                </a:solidFill>
                <a:cs typeface="+mn-ea"/>
                <a:sym typeface="+mn-lt"/>
              </a:rPr>
              <a:t>APP</a:t>
            </a:r>
            <a:endParaRPr lang="zh-CN" altLang="en-US" sz="1800" b="1" dirty="0">
              <a:solidFill>
                <a:srgbClr val="6D6B7F"/>
              </a:solidFill>
              <a:cs typeface="+mn-ea"/>
              <a:sym typeface="+mn-lt"/>
            </a:endParaRPr>
          </a:p>
        </p:txBody>
      </p:sp>
      <p:sp>
        <p:nvSpPr>
          <p:cNvPr id="13" name="文本占位符 4"/>
          <p:cNvSpPr>
            <a:spLocks noGrp="1"/>
          </p:cNvSpPr>
          <p:nvPr/>
        </p:nvSpPr>
        <p:spPr>
          <a:xfrm>
            <a:off x="5273526" y="4463386"/>
            <a:ext cx="1694180" cy="358775"/>
          </a:xfrm>
          <a:prstGeom prst="rect">
            <a:avLst/>
          </a:prstGeom>
        </p:spPr>
        <p:txBody>
          <a:bodyPr vert="horz" lIns="91440" tIns="45720" rIns="91440" bIns="45720" rtlCol="0"/>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defTabSz="895350">
              <a:lnSpc>
                <a:spcPct val="90000"/>
              </a:lnSpc>
              <a:buNone/>
              <a:defRPr/>
            </a:pPr>
            <a:r>
              <a:rPr lang="en-US" altLang="zh-CN" sz="1800" b="1" dirty="0">
                <a:solidFill>
                  <a:srgbClr val="6D6B7F"/>
                </a:solidFill>
                <a:cs typeface="+mn-ea"/>
                <a:sym typeface="+mn-lt"/>
              </a:rPr>
              <a:t>PC</a:t>
            </a:r>
            <a:r>
              <a:rPr lang="zh-CN" altLang="en-US" sz="1800" b="1" dirty="0">
                <a:solidFill>
                  <a:srgbClr val="6D6B7F"/>
                </a:solidFill>
                <a:cs typeface="+mn-ea"/>
                <a:sym typeface="+mn-lt"/>
              </a:rPr>
              <a:t>客户端</a:t>
            </a:r>
            <a:endParaRPr lang="zh-CN" altLang="en-US" sz="1800" b="1" dirty="0">
              <a:solidFill>
                <a:srgbClr val="6D6B7F"/>
              </a:solidFill>
              <a:cs typeface="+mn-ea"/>
              <a:sym typeface="+mn-lt"/>
            </a:endParaRPr>
          </a:p>
        </p:txBody>
      </p:sp>
      <p:pic>
        <p:nvPicPr>
          <p:cNvPr id="3" name="图片 2"/>
          <p:cNvPicPr>
            <a:picLocks noChangeAspect="1"/>
          </p:cNvPicPr>
          <p:nvPr/>
        </p:nvPicPr>
        <p:blipFill>
          <a:blip r:embed="rId3"/>
          <a:stretch>
            <a:fillRect/>
          </a:stretch>
        </p:blipFill>
        <p:spPr>
          <a:xfrm>
            <a:off x="8571865" y="6293802"/>
            <a:ext cx="3286125" cy="428625"/>
          </a:xfrm>
          <a:prstGeom prst="rect">
            <a:avLst/>
          </a:prstGeom>
        </p:spPr>
      </p:pic>
      <p:pic>
        <p:nvPicPr>
          <p:cNvPr id="9" name="图片 8"/>
          <p:cNvPicPr/>
          <p:nvPr/>
        </p:nvPicPr>
        <p:blipFill>
          <a:blip r:embed="rId4"/>
          <a:stretch>
            <a:fillRect/>
          </a:stretch>
        </p:blipFill>
        <p:spPr>
          <a:xfrm>
            <a:off x="4431665" y="2133600"/>
            <a:ext cx="3378835" cy="2278380"/>
          </a:xfrm>
          <a:prstGeom prst="rect">
            <a:avLst/>
          </a:prstGeom>
        </p:spPr>
      </p:pic>
      <p:pic>
        <p:nvPicPr>
          <p:cNvPr id="100" name="图片 99"/>
          <p:cNvPicPr>
            <a:picLocks noChangeAspect="1"/>
          </p:cNvPicPr>
          <p:nvPr/>
        </p:nvPicPr>
        <p:blipFill>
          <a:blip r:embed="rId5"/>
          <a:stretch>
            <a:fillRect/>
          </a:stretch>
        </p:blipFill>
        <p:spPr>
          <a:xfrm>
            <a:off x="1577340" y="1652905"/>
            <a:ext cx="1383030" cy="275907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idx="4294967295"/>
          </p:nvPr>
        </p:nvSpPr>
        <p:spPr>
          <a:xfrm>
            <a:off x="811162" y="443578"/>
            <a:ext cx="4862051" cy="577850"/>
          </a:xfrm>
        </p:spPr>
        <p:txBody>
          <a:bodyPr/>
          <a:lstStyle/>
          <a:p>
            <a:r>
              <a:rPr lang="zh-CN" altLang="en-US" sz="2400" b="1" dirty="0">
                <a:latin typeface="微软雅黑" panose="020B0503020204020204" charset="-122"/>
                <a:ea typeface="微软雅黑" panose="020B0503020204020204" charset="-122"/>
                <a:cs typeface="+mn-ea"/>
                <a:sym typeface="+mn-lt"/>
              </a:rPr>
              <a:t>核心线上平台</a:t>
            </a:r>
            <a:r>
              <a:rPr lang="en-US" altLang="zh-CN" sz="2400" b="1" dirty="0">
                <a:latin typeface="微软雅黑" panose="020B0503020204020204" charset="-122"/>
                <a:ea typeface="微软雅黑" panose="020B0503020204020204" charset="-122"/>
                <a:cs typeface="+mn-ea"/>
                <a:sym typeface="+mn-lt"/>
              </a:rPr>
              <a:t>——</a:t>
            </a:r>
            <a:r>
              <a:rPr lang="zh-CN" altLang="en-US" sz="2400" b="1" dirty="0">
                <a:latin typeface="微软雅黑" panose="020B0503020204020204" charset="-122"/>
                <a:ea typeface="微软雅黑" panose="020B0503020204020204" charset="-122"/>
                <a:cs typeface="+mn-ea"/>
                <a:sym typeface="+mn-lt"/>
              </a:rPr>
              <a:t>在线学习平台</a:t>
            </a:r>
            <a:endParaRPr kumimoji="1" lang="zh-CN" altLang="en-US" sz="2400" b="1" dirty="0">
              <a:latin typeface="微软雅黑" panose="020B0503020204020204" charset="-122"/>
              <a:ea typeface="微软雅黑" panose="020B0503020204020204" charset="-122"/>
              <a:cs typeface="+mn-ea"/>
              <a:sym typeface="+mn-lt"/>
            </a:endParaRPr>
          </a:p>
        </p:txBody>
      </p:sp>
      <p:grpSp>
        <p:nvGrpSpPr>
          <p:cNvPr id="7" name="组合 6"/>
          <p:cNvGrpSpPr/>
          <p:nvPr/>
        </p:nvGrpSpPr>
        <p:grpSpPr>
          <a:xfrm>
            <a:off x="6955472" y="2040458"/>
            <a:ext cx="4452814" cy="772460"/>
            <a:chOff x="7429495" y="1951032"/>
            <a:chExt cx="4371144" cy="886575"/>
          </a:xfrm>
        </p:grpSpPr>
        <p:sp>
          <p:nvSpPr>
            <p:cNvPr id="8" name="矩形 16"/>
            <p:cNvSpPr>
              <a:spLocks noChangeArrowheads="1"/>
            </p:cNvSpPr>
            <p:nvPr/>
          </p:nvSpPr>
          <p:spPr bwMode="auto">
            <a:xfrm>
              <a:off x="8158942" y="2498860"/>
              <a:ext cx="3641697" cy="338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Clr>
                  <a:srgbClr val="3EB397"/>
                </a:buClr>
                <a:buFontTx/>
                <a:buNone/>
              </a:pPr>
              <a:r>
                <a:rPr lang="zh-CN" altLang="en-US" sz="1200" dirty="0">
                  <a:solidFill>
                    <a:srgbClr val="50BAA0"/>
                  </a:solidFill>
                  <a:latin typeface="微软雅黑" panose="020B0503020204020204" charset="-122"/>
                  <a:ea typeface="微软雅黑" panose="020B0503020204020204" charset="-122"/>
                  <a:cs typeface="+mn-ea"/>
                  <a:sym typeface="+mn-lt"/>
                </a:rPr>
                <a:t>平台及设备数据自动收集，并生成丰富的课堂数据。</a:t>
              </a:r>
              <a:endParaRPr lang="zh-CN" altLang="zh-CN" sz="1200" dirty="0">
                <a:solidFill>
                  <a:srgbClr val="50BAA0"/>
                </a:solidFill>
                <a:latin typeface="微软雅黑" panose="020B0503020204020204" charset="-122"/>
                <a:ea typeface="微软雅黑" panose="020B0503020204020204" charset="-122"/>
                <a:cs typeface="+mn-ea"/>
                <a:sym typeface="+mn-lt"/>
              </a:endParaRPr>
            </a:p>
          </p:txBody>
        </p:sp>
        <p:pic>
          <p:nvPicPr>
            <p:cNvPr id="9" name="图片 7" descr="未标题-2-66"/>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7429495" y="1951032"/>
              <a:ext cx="75300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文本框 9"/>
            <p:cNvSpPr txBox="1"/>
            <p:nvPr/>
          </p:nvSpPr>
          <p:spPr>
            <a:xfrm>
              <a:off x="8088256" y="1956641"/>
              <a:ext cx="2583167" cy="459218"/>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panose="020B0503020204020204" charset="-122"/>
                  <a:ea typeface="微软雅黑" panose="020B0503020204020204" charset="-122"/>
                  <a:cs typeface="+mn-ea"/>
                  <a:sym typeface="+mn-lt"/>
                </a:rPr>
                <a:t>教学全过程自动汇聚</a:t>
              </a:r>
              <a:endParaRPr lang="zh-CN" altLang="en-US" sz="20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grpSp>
      <p:grpSp>
        <p:nvGrpSpPr>
          <p:cNvPr id="11" name="组合 10"/>
          <p:cNvGrpSpPr/>
          <p:nvPr/>
        </p:nvGrpSpPr>
        <p:grpSpPr>
          <a:xfrm>
            <a:off x="7016850" y="3419506"/>
            <a:ext cx="4132931" cy="723749"/>
            <a:chOff x="5563143" y="3630871"/>
            <a:chExt cx="4057126" cy="830667"/>
          </a:xfrm>
        </p:grpSpPr>
        <p:pic>
          <p:nvPicPr>
            <p:cNvPr id="12" name="图片 33" descr="未标题-2-9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563143" y="3671219"/>
              <a:ext cx="669197" cy="7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8"/>
            <p:cNvSpPr>
              <a:spLocks noChangeArrowheads="1"/>
            </p:cNvSpPr>
            <p:nvPr/>
          </p:nvSpPr>
          <p:spPr bwMode="auto">
            <a:xfrm>
              <a:off x="6277935" y="4138688"/>
              <a:ext cx="3342334" cy="32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Clr>
                  <a:srgbClr val="3EB397"/>
                </a:buClr>
                <a:buFontTx/>
                <a:buNone/>
              </a:pPr>
              <a:r>
                <a:rPr lang="zh-CN" altLang="en-US" sz="1200" dirty="0">
                  <a:solidFill>
                    <a:srgbClr val="50BAA0"/>
                  </a:solidFill>
                  <a:latin typeface="微软雅黑" panose="020B0503020204020204" charset="-122"/>
                  <a:ea typeface="微软雅黑" panose="020B0503020204020204" charset="-122"/>
                  <a:cs typeface="+mn-ea"/>
                  <a:sym typeface="+mn-lt"/>
                </a:rPr>
                <a:t>适用于常态化教学，不改变传统教学习惯。</a:t>
              </a:r>
              <a:endParaRPr lang="zh-CN" altLang="zh-CN" sz="1200" dirty="0">
                <a:solidFill>
                  <a:srgbClr val="50BAA0"/>
                </a:solidFill>
                <a:latin typeface="微软雅黑" panose="020B0503020204020204" charset="-122"/>
                <a:ea typeface="微软雅黑" panose="020B0503020204020204" charset="-122"/>
                <a:cs typeface="+mn-ea"/>
                <a:sym typeface="+mn-lt"/>
              </a:endParaRPr>
            </a:p>
          </p:txBody>
        </p:sp>
        <p:sp>
          <p:nvSpPr>
            <p:cNvPr id="14" name="文本框 13"/>
            <p:cNvSpPr txBox="1"/>
            <p:nvPr/>
          </p:nvSpPr>
          <p:spPr>
            <a:xfrm>
              <a:off x="6161654" y="3630871"/>
              <a:ext cx="2382319" cy="459218"/>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panose="020B0503020204020204" charset="-122"/>
                  <a:ea typeface="微软雅黑" panose="020B0503020204020204" charset="-122"/>
                  <a:cs typeface="+mn-ea"/>
                  <a:sym typeface="+mn-lt"/>
                </a:rPr>
                <a:t>融合线上线下教学</a:t>
              </a:r>
              <a:endParaRPr lang="zh-CN" altLang="en-US" sz="20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grpSp>
      <p:grpSp>
        <p:nvGrpSpPr>
          <p:cNvPr id="15" name="组合 14"/>
          <p:cNvGrpSpPr/>
          <p:nvPr/>
        </p:nvGrpSpPr>
        <p:grpSpPr>
          <a:xfrm>
            <a:off x="7016850" y="4749843"/>
            <a:ext cx="4391435" cy="932155"/>
            <a:chOff x="6998410" y="5043455"/>
            <a:chExt cx="4310887" cy="1069861"/>
          </a:xfrm>
        </p:grpSpPr>
        <p:sp>
          <p:nvSpPr>
            <p:cNvPr id="16" name="矩形 10"/>
            <p:cNvSpPr>
              <a:spLocks noChangeArrowheads="1"/>
            </p:cNvSpPr>
            <p:nvPr/>
          </p:nvSpPr>
          <p:spPr bwMode="auto">
            <a:xfrm>
              <a:off x="7736230" y="5520233"/>
              <a:ext cx="3573067" cy="593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858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defTabSz="68580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defTabSz="6858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defTabSz="6858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defTabSz="6858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Clr>
                  <a:srgbClr val="3EB397"/>
                </a:buClr>
                <a:buFontTx/>
                <a:buNone/>
              </a:pPr>
              <a:r>
                <a:rPr lang="zh-CN" altLang="en-US" sz="1200" dirty="0">
                  <a:solidFill>
                    <a:srgbClr val="50BAA0"/>
                  </a:solidFill>
                  <a:latin typeface="微软雅黑" panose="020B0503020204020204" charset="-122"/>
                  <a:ea typeface="微软雅黑" panose="020B0503020204020204" charset="-122"/>
                  <a:cs typeface="+mn-ea"/>
                  <a:sym typeface="+mn-lt"/>
                </a:rPr>
                <a:t>提供完整教学数据、结合录播的课堂实录，为新一轮本科评估提供数据支撑。</a:t>
              </a:r>
              <a:endParaRPr lang="zh-CN" altLang="zh-CN" sz="1200" dirty="0">
                <a:solidFill>
                  <a:srgbClr val="50BAA0"/>
                </a:solidFill>
                <a:latin typeface="微软雅黑" panose="020B0503020204020204" charset="-122"/>
                <a:ea typeface="微软雅黑" panose="020B0503020204020204" charset="-122"/>
                <a:cs typeface="+mn-ea"/>
                <a:sym typeface="+mn-lt"/>
              </a:endParaRPr>
            </a:p>
          </p:txBody>
        </p:sp>
        <p:pic>
          <p:nvPicPr>
            <p:cNvPr id="17" name="图片 1" descr="未标题-2-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98410" y="5043455"/>
              <a:ext cx="714790"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文本框 17"/>
            <p:cNvSpPr txBox="1"/>
            <p:nvPr/>
          </p:nvSpPr>
          <p:spPr>
            <a:xfrm>
              <a:off x="7700090" y="5080764"/>
              <a:ext cx="3466713" cy="459218"/>
            </a:xfrm>
            <a:prstGeom prst="rect">
              <a:avLst/>
            </a:prstGeom>
            <a:noFill/>
          </p:spPr>
          <p:txBody>
            <a:bodyPr wrap="square" rtlCol="0">
              <a:spAutoFit/>
            </a:bodyPr>
            <a:lstStyle/>
            <a:p>
              <a:pPr algn="ctr"/>
              <a:r>
                <a:rPr lang="zh-CN" altLang="en-US" sz="2000" b="1" dirty="0">
                  <a:solidFill>
                    <a:schemeClr val="tx1">
                      <a:lumMod val="65000"/>
                      <a:lumOff val="35000"/>
                    </a:schemeClr>
                  </a:solidFill>
                  <a:latin typeface="微软雅黑" panose="020B0503020204020204" charset="-122"/>
                  <a:ea typeface="微软雅黑" panose="020B0503020204020204" charset="-122"/>
                  <a:cs typeface="+mn-ea"/>
                  <a:sym typeface="+mn-lt"/>
                </a:rPr>
                <a:t>符合新一轮本科评估建设要求</a:t>
              </a:r>
              <a:endParaRPr lang="zh-CN" altLang="en-US" sz="2000" b="1" dirty="0">
                <a:solidFill>
                  <a:schemeClr val="tx1">
                    <a:lumMod val="65000"/>
                    <a:lumOff val="35000"/>
                  </a:schemeClr>
                </a:solidFill>
                <a:latin typeface="微软雅黑" panose="020B0503020204020204" charset="-122"/>
                <a:ea typeface="微软雅黑" panose="020B0503020204020204" charset="-122"/>
                <a:cs typeface="+mn-ea"/>
                <a:sym typeface="+mn-lt"/>
              </a:endParaRPr>
            </a:p>
          </p:txBody>
        </p:sp>
      </p:grpSp>
      <p:pic>
        <p:nvPicPr>
          <p:cNvPr id="2" name="图片 1"/>
          <p:cNvPicPr>
            <a:picLocks noChangeAspect="1"/>
          </p:cNvPicPr>
          <p:nvPr/>
        </p:nvPicPr>
        <p:blipFill>
          <a:blip r:embed="rId4"/>
          <a:stretch>
            <a:fillRect/>
          </a:stretch>
        </p:blipFill>
        <p:spPr>
          <a:xfrm>
            <a:off x="8590018" y="6155111"/>
            <a:ext cx="3286125" cy="428625"/>
          </a:xfrm>
          <a:prstGeom prst="rect">
            <a:avLst/>
          </a:prstGeom>
        </p:spPr>
      </p:pic>
      <p:pic>
        <p:nvPicPr>
          <p:cNvPr id="19" name="图片 18" descr="在线学习平台"/>
          <p:cNvPicPr>
            <a:picLocks noChangeAspect="1"/>
          </p:cNvPicPr>
          <p:nvPr/>
        </p:nvPicPr>
        <p:blipFill>
          <a:blip r:embed="rId5"/>
          <a:stretch>
            <a:fillRect/>
          </a:stretch>
        </p:blipFill>
        <p:spPr>
          <a:xfrm>
            <a:off x="962025" y="2668905"/>
            <a:ext cx="4991735" cy="26676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3000">
        <p:fade/>
      </p:transition>
    </mc:Choice>
    <mc:Fallback>
      <p:transition spd="med" advTm="3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矩形 3"/>
          <p:cNvSpPr>
            <a:spLocks noChangeArrowheads="1"/>
          </p:cNvSpPr>
          <p:nvPr/>
        </p:nvSpPr>
        <p:spPr bwMode="auto">
          <a:xfrm>
            <a:off x="1089" y="2221991"/>
            <a:ext cx="12189826" cy="2414019"/>
          </a:xfrm>
          <a:prstGeom prst="rect">
            <a:avLst/>
          </a:prstGeom>
          <a:solidFill>
            <a:srgbClr val="3EB29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1" rIns="68580" bIns="34291"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zh-CN" sz="2800" b="1"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 name="PA_文本框 3"/>
          <p:cNvSpPr>
            <a:spLocks noChangeArrowheads="1"/>
          </p:cNvSpPr>
          <p:nvPr/>
        </p:nvSpPr>
        <p:spPr bwMode="auto">
          <a:xfrm>
            <a:off x="541655" y="3214688"/>
            <a:ext cx="5730875"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lstStyle/>
          <a:p>
            <a:pPr algn="dist">
              <a:defRPr/>
            </a:pPr>
            <a:r>
              <a:rPr lang="zh-CN" altLang="en-US" sz="4000" b="1" dirty="0">
                <a:solidFill>
                  <a:srgbClr val="FFFFFF"/>
                </a:solidFill>
                <a:latin typeface="微软雅黑" panose="020B0503020204020204" charset="-122"/>
                <a:sym typeface="+mn-lt"/>
              </a:rPr>
              <a:t>教学场景功能应用演示</a:t>
            </a:r>
            <a:endParaRPr lang="zh-CN" altLang="en-US" sz="4000" b="1" dirty="0">
              <a:solidFill>
                <a:srgbClr val="FFFFFF"/>
              </a:solidFill>
              <a:latin typeface="微软雅黑" panose="020B0503020204020204" charset="-122"/>
              <a:ea typeface="微软雅黑" panose="020B0503020204020204" charset="-122"/>
              <a:sym typeface="+mn-lt"/>
            </a:endParaRPr>
          </a:p>
        </p:txBody>
      </p:sp>
      <p:sp>
        <p:nvSpPr>
          <p:cNvPr id="14" name="PA_矩形 10"/>
          <p:cNvSpPr>
            <a:spLocks noChangeArrowheads="1"/>
          </p:cNvSpPr>
          <p:nvPr/>
        </p:nvSpPr>
        <p:spPr bwMode="auto">
          <a:xfrm>
            <a:off x="3693903" y="2406581"/>
            <a:ext cx="2122697" cy="384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lvl="0" algn="r">
              <a:defRPr/>
            </a:pPr>
            <a:r>
              <a:rPr lang="en-US" altLang="zh-CN" sz="1900" b="1" dirty="0">
                <a:solidFill>
                  <a:prstClr val="white"/>
                </a:solidFill>
                <a:latin typeface="Arial" panose="020B0604020202020204" pitchFamily="34" charset="0"/>
                <a:ea typeface="微软雅黑" panose="020B0503020204020204" charset="-122"/>
                <a:sym typeface="Arial" panose="020B0604020202020204" pitchFamily="34" charset="0"/>
              </a:rPr>
              <a:t>Company Profile</a:t>
            </a:r>
            <a:endParaRPr kumimoji="0" lang="zh-CN" altLang="en-US" sz="1900" b="1" i="0" u="none" strike="noStrike" kern="1200" cap="none" spc="0" normalizeH="0" baseline="0" noProof="0" dirty="0">
              <a:ln>
                <a:noFill/>
              </a:ln>
              <a:solidFill>
                <a:prstClr val="white"/>
              </a:solidFill>
              <a:effectLst/>
              <a:uLnTx/>
              <a:uFillTx/>
              <a:latin typeface="Arial" panose="020B0604020202020204" pitchFamily="34" charset="0"/>
              <a:ea typeface="微软雅黑" panose="020B0503020204020204" charset="-122"/>
              <a:cs typeface="+mn-cs"/>
              <a:sym typeface="Arial" panose="020B0604020202020204" pitchFamily="34" charset="0"/>
            </a:endParaRPr>
          </a:p>
        </p:txBody>
      </p:sp>
      <p:sp>
        <p:nvSpPr>
          <p:cNvPr id="15" name="PA_直接连接符 11"/>
          <p:cNvSpPr>
            <a:spLocks noChangeShapeType="1"/>
          </p:cNvSpPr>
          <p:nvPr/>
        </p:nvSpPr>
        <p:spPr bwMode="auto">
          <a:xfrm>
            <a:off x="797870" y="2790982"/>
            <a:ext cx="5218769" cy="1588"/>
          </a:xfrm>
          <a:prstGeom prst="line">
            <a:avLst/>
          </a:prstGeom>
          <a:noFill/>
          <a:ln w="6350" cap="flat" cmpd="sng">
            <a:solidFill>
              <a:schemeClr val="bg1"/>
            </a:solidFill>
            <a:bevel/>
          </a:ln>
          <a:extLst>
            <a:ext uri="{909E8E84-426E-40DD-AFC4-6F175D3DCCD1}">
              <a14:hiddenFill xmlns:a14="http://schemas.microsoft.com/office/drawing/2010/main">
                <a:noFill/>
              </a14:hiddenFill>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10600030101010101" charset="-122"/>
              <a:ea typeface="等线" panose="02010600030101010101" charset="-122"/>
              <a:cs typeface="+mn-cs"/>
              <a:sym typeface="Arial" panose="020B0604020202020204" pitchFamily="34" charset="0"/>
            </a:endParaRPr>
          </a:p>
        </p:txBody>
      </p:sp>
      <p:sp>
        <p:nvSpPr>
          <p:cNvPr id="16" name="PA_文本框 3"/>
          <p:cNvSpPr>
            <a:spLocks noChangeArrowheads="1"/>
          </p:cNvSpPr>
          <p:nvPr/>
        </p:nvSpPr>
        <p:spPr bwMode="auto">
          <a:xfrm>
            <a:off x="7237752" y="370086"/>
            <a:ext cx="4323620" cy="611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nchor="ct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39155" b="0" i="0" u="none" strike="noStrike" kern="1200" cap="none" spc="0" normalizeH="0" baseline="0" noProof="0" dirty="0">
                <a:ln>
                  <a:noFill/>
                </a:ln>
                <a:solidFill>
                  <a:prstClr val="white">
                    <a:lumMod val="95000"/>
                  </a:prstClr>
                </a:solidFill>
                <a:effectLst/>
                <a:uLnTx/>
                <a:uFillTx/>
                <a:latin typeface="Agency FB" panose="020B0503020202020204" pitchFamily="34" charset="0"/>
                <a:ea typeface="微软雅黑" panose="020B0503020204020204" charset="-122"/>
                <a:cs typeface="+mn-cs"/>
                <a:sym typeface="Arial" panose="020B0604020202020204" pitchFamily="34" charset="0"/>
              </a:rPr>
              <a:t>02</a:t>
            </a:r>
            <a:endParaRPr kumimoji="0" lang="zh-CN" altLang="en-US" sz="39155" b="1" i="0" u="none" strike="noStrike" kern="1200" cap="none" spc="0" normalizeH="0" baseline="0" noProof="0" dirty="0">
              <a:ln>
                <a:noFill/>
              </a:ln>
              <a:solidFill>
                <a:prstClr val="white">
                  <a:lumMod val="95000"/>
                </a:prstClr>
              </a:solidFill>
              <a:effectLst/>
              <a:uLnTx/>
              <a:uFillTx/>
              <a:latin typeface="Agency FB" panose="020B0503020202020204" pitchFamily="34" charset="0"/>
              <a:ea typeface="微软雅黑" panose="020B0503020204020204" charset="-122"/>
              <a:cs typeface="+mn-cs"/>
              <a:sym typeface="Arial" panose="020B0604020202020204" pitchFamily="34" charset="0"/>
            </a:endParaRPr>
          </a:p>
        </p:txBody>
      </p:sp>
      <p:pic>
        <p:nvPicPr>
          <p:cNvPr id="4" name="图片 3"/>
          <p:cNvPicPr>
            <a:picLocks noChangeAspect="1"/>
          </p:cNvPicPr>
          <p:nvPr/>
        </p:nvPicPr>
        <p:blipFill>
          <a:blip r:embed="rId1"/>
          <a:stretch>
            <a:fillRect/>
          </a:stretch>
        </p:blipFill>
        <p:spPr>
          <a:xfrm>
            <a:off x="8590018" y="6155111"/>
            <a:ext cx="3286125" cy="42862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advTm="3000"/>
    </mc:Choice>
    <mc:Fallback>
      <p:transition spd="slow" advTm="3000"/>
    </mc:Fallback>
  </mc:AlternateContent>
</p:sld>
</file>

<file path=ppt/tags/tag1.xml><?xml version="1.0" encoding="utf-8"?>
<p:tagLst xmlns:p="http://schemas.openxmlformats.org/presentationml/2006/main">
  <p:tag name="PA" val="v5.2.4"/>
  <p:tag name="RESOURCEID" val="637049588396050279"/>
  <p:tag name="SCENEID" val="637049588396050279"/>
  <p:tag name="SCENELINKIDS" val="2|3|4"/>
  <p:tag name="ANIMSTRING" val="s_637049588396050279"/>
  <p:tag name="SCENESHAPETYPE" val="SceneText"/>
  <p:tag name="SCENESHAPESUBTYPE" val="SceneTitleText"/>
  <p:tag name="SCENESHAPENAME" val="标题内容"/>
  <p:tag name="SCENECOLOR-TEXT" val="Color_Theme"/>
  <p:tag name="SCENECOLOR-TEXT-VALUE" val="1203345589"/>
  <p:tag name="POCKET_APPLY_TIME" val="2019年9月24日"/>
  <p:tag name="POCKET_APPLY_TYPE" val="Slide"/>
</p:tagLst>
</file>

<file path=ppt/tags/tag10.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UNIT_PLACING_PICTURE_USER_VIEWPORT" val="{&quot;height&quot;:5906.0015748031492,&quot;width&quot;:5232.0003163045876}"/>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PP_MARK_KEY" val="e7185e1f-4f16-4f99-bc2a-14e78f2f3986"/>
  <p:tag name="COMMONDATA" val="eyJoZGlkIjoiZmFlZGJkZDA2OTJhYWMyYjU5NmI2YTM0NmQzM2RkN2UifQ=="/>
</p:tagLst>
</file>

<file path=ppt/tags/tag5.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Instrooment default">
      <a:dk1>
        <a:sysClr val="windowText" lastClr="000000"/>
      </a:dk1>
      <a:lt1>
        <a:sysClr val="window" lastClr="FFFFFF"/>
      </a:lt1>
      <a:dk2>
        <a:srgbClr val="44546A"/>
      </a:dk2>
      <a:lt2>
        <a:srgbClr val="E7E6E6"/>
      </a:lt2>
      <a:accent1>
        <a:srgbClr val="00B0FF"/>
      </a:accent1>
      <a:accent2>
        <a:srgbClr val="40C4FF"/>
      </a:accent2>
      <a:accent3>
        <a:srgbClr val="00E5FF"/>
      </a:accent3>
      <a:accent4>
        <a:srgbClr val="1DE9B6"/>
      </a:accent4>
      <a:accent5>
        <a:srgbClr val="69F0AE"/>
      </a:accent5>
      <a:accent6>
        <a:srgbClr val="8CF4C0"/>
      </a:accent6>
      <a:hlink>
        <a:srgbClr val="0563C1"/>
      </a:hlink>
      <a:folHlink>
        <a:srgbClr val="954F72"/>
      </a:folHlink>
    </a:clrScheme>
    <a:fontScheme name="Custom 25">
      <a:majorFont>
        <a:latin typeface="Raleway"/>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lang="en-US" altLang="zh-CN"/>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Instrooment default">
      <a:dk1>
        <a:sysClr val="windowText" lastClr="000000"/>
      </a:dk1>
      <a:lt1>
        <a:sysClr val="window" lastClr="FFFFFF"/>
      </a:lt1>
      <a:dk2>
        <a:srgbClr val="44546A"/>
      </a:dk2>
      <a:lt2>
        <a:srgbClr val="E7E6E6"/>
      </a:lt2>
      <a:accent1>
        <a:srgbClr val="00B0FF"/>
      </a:accent1>
      <a:accent2>
        <a:srgbClr val="40C4FF"/>
      </a:accent2>
      <a:accent3>
        <a:srgbClr val="00E5FF"/>
      </a:accent3>
      <a:accent4>
        <a:srgbClr val="1DE9B6"/>
      </a:accent4>
      <a:accent5>
        <a:srgbClr val="69F0AE"/>
      </a:accent5>
      <a:accent6>
        <a:srgbClr val="8CF4C0"/>
      </a:accent6>
      <a:hlink>
        <a:srgbClr val="0563C1"/>
      </a:hlink>
      <a:folHlink>
        <a:srgbClr val="954F72"/>
      </a:folHlink>
    </a:clrScheme>
    <a:fontScheme name="1setabkp">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defRPr lang="en-US" altLang="zh-CN"/>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3237</Words>
  <Application>WPS 演示</Application>
  <PresentationFormat>宽屏</PresentationFormat>
  <Paragraphs>388</Paragraphs>
  <Slides>44</Slides>
  <Notes>25</Notes>
  <HiddenSlides>0</HiddenSlides>
  <MMClips>1</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44</vt:i4>
      </vt:variant>
    </vt:vector>
  </HeadingPairs>
  <TitlesOfParts>
    <vt:vector size="68" baseType="lpstr">
      <vt:lpstr>Arial</vt:lpstr>
      <vt:lpstr>宋体</vt:lpstr>
      <vt:lpstr>Wingdings</vt:lpstr>
      <vt:lpstr>Lato</vt:lpstr>
      <vt:lpstr>Calibri</vt:lpstr>
      <vt:lpstr>微软雅黑</vt:lpstr>
      <vt:lpstr>思源黑体 CN Medium</vt:lpstr>
      <vt:lpstr>黑体</vt:lpstr>
      <vt:lpstr>Century Gothic</vt:lpstr>
      <vt:lpstr>Times New Roman</vt:lpstr>
      <vt:lpstr>等线</vt:lpstr>
      <vt:lpstr>Agency FB</vt:lpstr>
      <vt:lpstr>Trebuchet MS</vt:lpstr>
      <vt:lpstr>微软雅黑</vt:lpstr>
      <vt:lpstr>微软雅黑 Light</vt:lpstr>
      <vt:lpstr>.苹方-简</vt:lpstr>
      <vt:lpstr>Arial Unicode MS</vt:lpstr>
      <vt:lpstr>楷体</vt:lpstr>
      <vt:lpstr>Raleway</vt:lpstr>
      <vt:lpstr>AMGDT</vt:lpstr>
      <vt:lpstr>Segoe UI</vt:lpstr>
      <vt:lpstr>Office Theme</vt:lpstr>
      <vt:lpstr>默认设计模板</vt:lpstr>
      <vt:lpstr>1_Office Theme</vt:lpstr>
      <vt:lpstr>PowerPoint 演示文稿</vt:lpstr>
      <vt:lpstr>PowerPoint 演示文稿</vt:lpstr>
      <vt:lpstr>PowerPoint 演示文稿</vt:lpstr>
      <vt:lpstr>智慧课堂能做什么？</vt:lpstr>
      <vt:lpstr>研讨互动智慧教室</vt:lpstr>
      <vt:lpstr>PowerPoint 演示文稿</vt:lpstr>
      <vt:lpstr>PowerPoint 演示文稿</vt:lpstr>
      <vt:lpstr>核心线上平台——在线学习平台</vt:lpstr>
      <vt:lpstr>PowerPoint 演示文稿</vt:lpstr>
      <vt:lpstr>PowerPoint 演示文稿</vt:lpstr>
      <vt:lpstr>PowerPoint 演示文稿</vt:lpstr>
      <vt:lpstr>PowerPoint 演示文稿</vt:lpstr>
      <vt:lpstr>互动教学应用场景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分组教学应用场景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渐变创意企业宣传PPT模板</dc:title>
  <dc:creator>007</dc:creator>
  <cp:lastModifiedBy>布里格斯</cp:lastModifiedBy>
  <cp:revision>581</cp:revision>
  <dcterms:created xsi:type="dcterms:W3CDTF">2019-11-13T13:23:00Z</dcterms:created>
  <dcterms:modified xsi:type="dcterms:W3CDTF">2023-09-25T06:23:50Z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2052-11.1.0.12763</vt:lpwstr>
  </property>
  <property fmtid="{D5CDD505-2E9C-101B-9397-08002B2CF9AE}" pid="3" name="ICV">
    <vt:lpwstr>E9287723168A420B8944F99351E3C07E</vt:lpwstr>
  </property>
</Properties>
</file>